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2" r:id="rId5"/>
  </p:sldMasterIdLst>
  <p:notesMasterIdLst>
    <p:notesMasterId r:id="rId6"/>
  </p:notesMasterIdLst>
  <p:sldIdLst>
    <p:sldId id="256" r:id="rId7"/>
    <p:sldId id="257" r:id="rId8"/>
    <p:sldId id="258" r:id="rId9"/>
    <p:sldId id="259" r:id="rId10"/>
    <p:sldId id="260" r:id="rId11"/>
    <p:sldId id="261" r:id="rId12"/>
    <p:sldId id="262" r:id="rId13"/>
  </p:sldIdLst>
  <p:sldSz cy="6858000" cx="9144000"/>
  <p:notesSz cx="6797675" cy="9926625"/>
  <p:embeddedFontLst>
    <p:embeddedFont>
      <p:font typeface="Candara"/>
      <p:regular r:id="rId14"/>
      <p:bold r:id="rId15"/>
      <p:italic r:id="rId16"/>
      <p:boldItalic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8" roundtripDataSignature="AMtx7miGIyshiaT3xRLggwYrZJZxDOmv4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font" Target="fonts/Candara-bold.fntdata"/><Relationship Id="rId14" Type="http://schemas.openxmlformats.org/officeDocument/2006/relationships/font" Target="fonts/Candara-regular.fntdata"/><Relationship Id="rId17" Type="http://schemas.openxmlformats.org/officeDocument/2006/relationships/font" Target="fonts/Candara-boldItalic.fntdata"/><Relationship Id="rId16" Type="http://schemas.openxmlformats.org/officeDocument/2006/relationships/font" Target="fonts/Candara-italic.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18" Type="http://customschemas.google.com/relationships/presentationmetadata" Target="meta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9" name="Google Shape;199;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5b4e770191_0_0:notes"/>
          <p:cNvSpPr/>
          <p:nvPr>
            <p:ph idx="2" type="sldImg"/>
          </p:nvPr>
        </p:nvSpPr>
        <p:spPr>
          <a:xfrm>
            <a:off x="1359535" y="1240828"/>
            <a:ext cx="4078500" cy="3350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g5b4e770191_0_0:notes"/>
          <p:cNvSpPr txBox="1"/>
          <p:nvPr>
            <p:ph idx="1" type="body"/>
          </p:nvPr>
        </p:nvSpPr>
        <p:spPr>
          <a:xfrm>
            <a:off x="679768" y="4777188"/>
            <a:ext cx="54381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6" name="Google Shape;206;g5b4e770191_0_0:notes"/>
          <p:cNvSpPr txBox="1"/>
          <p:nvPr>
            <p:ph idx="12" type="sldNum"/>
          </p:nvPr>
        </p:nvSpPr>
        <p:spPr>
          <a:xfrm>
            <a:off x="3850443" y="9428571"/>
            <a:ext cx="29457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5b4e770191_0_85:notes"/>
          <p:cNvSpPr/>
          <p:nvPr>
            <p:ph idx="2" type="sldImg"/>
          </p:nvPr>
        </p:nvSpPr>
        <p:spPr>
          <a:xfrm>
            <a:off x="1359535" y="1240828"/>
            <a:ext cx="4078500" cy="3350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g5b4e770191_0_85:notes"/>
          <p:cNvSpPr txBox="1"/>
          <p:nvPr>
            <p:ph idx="1" type="body"/>
          </p:nvPr>
        </p:nvSpPr>
        <p:spPr>
          <a:xfrm>
            <a:off x="679768" y="4777188"/>
            <a:ext cx="54381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6" name="Google Shape;216;g5b4e770191_0_85:notes"/>
          <p:cNvSpPr txBox="1"/>
          <p:nvPr>
            <p:ph idx="12" type="sldNum"/>
          </p:nvPr>
        </p:nvSpPr>
        <p:spPr>
          <a:xfrm>
            <a:off x="3850443" y="9428571"/>
            <a:ext cx="29457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5b4e770191_0_170:notes"/>
          <p:cNvSpPr/>
          <p:nvPr>
            <p:ph idx="2" type="sldImg"/>
          </p:nvPr>
        </p:nvSpPr>
        <p:spPr>
          <a:xfrm>
            <a:off x="1359535" y="1240828"/>
            <a:ext cx="4078500" cy="3350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5" name="Google Shape;225;g5b4e770191_0_170:notes"/>
          <p:cNvSpPr txBox="1"/>
          <p:nvPr>
            <p:ph idx="1" type="body"/>
          </p:nvPr>
        </p:nvSpPr>
        <p:spPr>
          <a:xfrm>
            <a:off x="679768" y="4777188"/>
            <a:ext cx="54381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g5b4e770191_0_170:notes"/>
          <p:cNvSpPr txBox="1"/>
          <p:nvPr>
            <p:ph idx="12" type="sldNum"/>
          </p:nvPr>
        </p:nvSpPr>
        <p:spPr>
          <a:xfrm>
            <a:off x="3850443" y="9428571"/>
            <a:ext cx="29457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5b4e770191_0_361:notes"/>
          <p:cNvSpPr/>
          <p:nvPr>
            <p:ph idx="2" type="sldImg"/>
          </p:nvPr>
        </p:nvSpPr>
        <p:spPr>
          <a:xfrm>
            <a:off x="1359535" y="1240828"/>
            <a:ext cx="4078500" cy="3350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6" name="Google Shape;256;g5b4e770191_0_361:notes"/>
          <p:cNvSpPr txBox="1"/>
          <p:nvPr>
            <p:ph idx="1" type="body"/>
          </p:nvPr>
        </p:nvSpPr>
        <p:spPr>
          <a:xfrm>
            <a:off x="679768" y="4777188"/>
            <a:ext cx="54381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7" name="Google Shape;257;g5b4e770191_0_361:notes"/>
          <p:cNvSpPr txBox="1"/>
          <p:nvPr>
            <p:ph idx="12" type="sldNum"/>
          </p:nvPr>
        </p:nvSpPr>
        <p:spPr>
          <a:xfrm>
            <a:off x="3850443" y="9428571"/>
            <a:ext cx="29457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41ad0b4091_0_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g41ad0b4091_0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7" name="Google Shape;267;g41ad0b4091_0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5b4e770191_0_810:notes"/>
          <p:cNvSpPr/>
          <p:nvPr>
            <p:ph idx="2" type="sldImg"/>
          </p:nvPr>
        </p:nvSpPr>
        <p:spPr>
          <a:xfrm>
            <a:off x="1359535" y="1240828"/>
            <a:ext cx="4078500" cy="3350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g5b4e770191_0_810:notes"/>
          <p:cNvSpPr txBox="1"/>
          <p:nvPr>
            <p:ph idx="1" type="body"/>
          </p:nvPr>
        </p:nvSpPr>
        <p:spPr>
          <a:xfrm>
            <a:off x="679768" y="4777188"/>
            <a:ext cx="5438100" cy="3908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4" name="Google Shape;274;g5b4e770191_0_810:notes"/>
          <p:cNvSpPr txBox="1"/>
          <p:nvPr>
            <p:ph idx="12" type="sldNum"/>
          </p:nvPr>
        </p:nvSpPr>
        <p:spPr>
          <a:xfrm>
            <a:off x="3850443" y="9428571"/>
            <a:ext cx="2945700" cy="498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3" name="Shape 13"/>
        <p:cNvGrpSpPr/>
        <p:nvPr/>
      </p:nvGrpSpPr>
      <p:grpSpPr>
        <a:xfrm>
          <a:off x="0" y="0"/>
          <a:ext cx="0" cy="0"/>
          <a:chOff x="0" y="0"/>
          <a:chExt cx="0" cy="0"/>
        </a:xfrm>
      </p:grpSpPr>
      <p:sp>
        <p:nvSpPr>
          <p:cNvPr id="14" name="Google Shape;14;g5b4e770191_0_1739"/>
          <p:cNvSpPr/>
          <p:nvPr/>
        </p:nvSpPr>
        <p:spPr>
          <a:xfrm>
            <a:off x="228600" y="228600"/>
            <a:ext cx="8695800" cy="60351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15" name="Google Shape;15;g5b4e770191_0_1739"/>
          <p:cNvGrpSpPr/>
          <p:nvPr/>
        </p:nvGrpSpPr>
        <p:grpSpPr>
          <a:xfrm>
            <a:off x="211485" y="5354034"/>
            <a:ext cx="8723976" cy="1331612"/>
            <a:chOff x="-3905250" y="4294188"/>
            <a:chExt cx="13011150" cy="1892300"/>
          </a:xfrm>
        </p:grpSpPr>
        <p:sp>
          <p:nvSpPr>
            <p:cNvPr id="16" name="Google Shape;16;g5b4e770191_0_173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058"/>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7" name="Google Shape;17;g5b4e770191_0_1739"/>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8" name="Google Shape;18;g5b4e770191_0_173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9" name="Google Shape;19;g5b4e770191_0_173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20" name="Google Shape;20;g5b4e770191_0_1739"/>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21" name="Google Shape;21;g5b4e770191_0_1739"/>
          <p:cNvSpPr txBox="1"/>
          <p:nvPr>
            <p:ph type="title"/>
          </p:nvPr>
        </p:nvSpPr>
        <p:spPr>
          <a:xfrm>
            <a:off x="4874155" y="338667"/>
            <a:ext cx="3812700" cy="24300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rgbClr val="FFFFFF"/>
              </a:buClr>
              <a:buSzPts val="2800"/>
              <a:buFont typeface="Candara"/>
              <a:buNone/>
              <a:defRPr b="0" sz="2800">
                <a:solidFill>
                  <a:srgbClr val="FFFFFF"/>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g5b4e770191_0_1739"/>
          <p:cNvSpPr txBox="1"/>
          <p:nvPr>
            <p:ph idx="1" type="body"/>
          </p:nvPr>
        </p:nvSpPr>
        <p:spPr>
          <a:xfrm>
            <a:off x="4868333" y="2785533"/>
            <a:ext cx="3818400" cy="2421600"/>
          </a:xfrm>
          <a:prstGeom prst="rect">
            <a:avLst/>
          </a:prstGeom>
          <a:noFill/>
          <a:ln>
            <a:noFill/>
          </a:ln>
        </p:spPr>
        <p:txBody>
          <a:bodyPr anchorCtr="0" anchor="t" bIns="45700" lIns="91425" spcFirstLastPara="1" rIns="91425" wrap="square" tIns="45700">
            <a:noAutofit/>
          </a:bodyPr>
          <a:lstStyle>
            <a:lvl1pPr indent="-228600" lvl="0" marL="457200" algn="l">
              <a:lnSpc>
                <a:spcPct val="115000"/>
              </a:lnSpc>
              <a:spcBef>
                <a:spcPts val="360"/>
              </a:spcBef>
              <a:spcAft>
                <a:spcPts val="0"/>
              </a:spcAft>
              <a:buSzPts val="1800"/>
              <a:buNone/>
              <a:defRPr sz="1800">
                <a:solidFill>
                  <a:srgbClr val="FFFFFF"/>
                </a:solidFill>
              </a:defRPr>
            </a:lvl1pPr>
            <a:lvl2pPr indent="-228600" lvl="1" marL="914400" algn="l">
              <a:lnSpc>
                <a:spcPct val="115000"/>
              </a:lnSpc>
              <a:spcBef>
                <a:spcPts val="1600"/>
              </a:spcBef>
              <a:spcAft>
                <a:spcPts val="0"/>
              </a:spcAft>
              <a:buSzPts val="1200"/>
              <a:buNone/>
              <a:defRPr sz="1200"/>
            </a:lvl2pPr>
            <a:lvl3pPr indent="-228600" lvl="2" marL="1371600" algn="l">
              <a:lnSpc>
                <a:spcPct val="115000"/>
              </a:lnSpc>
              <a:spcBef>
                <a:spcPts val="1600"/>
              </a:spcBef>
              <a:spcAft>
                <a:spcPts val="0"/>
              </a:spcAft>
              <a:buSzPts val="1000"/>
              <a:buNone/>
              <a:defRPr sz="1000"/>
            </a:lvl3pPr>
            <a:lvl4pPr indent="-228600" lvl="3" marL="1828800" algn="l">
              <a:lnSpc>
                <a:spcPct val="115000"/>
              </a:lnSpc>
              <a:spcBef>
                <a:spcPts val="1600"/>
              </a:spcBef>
              <a:spcAft>
                <a:spcPts val="0"/>
              </a:spcAft>
              <a:buSzPts val="900"/>
              <a:buNone/>
              <a:defRPr sz="900"/>
            </a:lvl4pPr>
            <a:lvl5pPr indent="-228600" lvl="4" marL="2286000" algn="l">
              <a:lnSpc>
                <a:spcPct val="115000"/>
              </a:lnSpc>
              <a:spcBef>
                <a:spcPts val="1600"/>
              </a:spcBef>
              <a:spcAft>
                <a:spcPts val="0"/>
              </a:spcAft>
              <a:buSzPts val="900"/>
              <a:buNone/>
              <a:defRPr sz="900"/>
            </a:lvl5pPr>
            <a:lvl6pPr indent="-228600" lvl="5" marL="2743200" algn="l">
              <a:lnSpc>
                <a:spcPct val="115000"/>
              </a:lnSpc>
              <a:spcBef>
                <a:spcPts val="1600"/>
              </a:spcBef>
              <a:spcAft>
                <a:spcPts val="0"/>
              </a:spcAft>
              <a:buSzPts val="900"/>
              <a:buNone/>
              <a:defRPr sz="900"/>
            </a:lvl6pPr>
            <a:lvl7pPr indent="-228600" lvl="6" marL="3200400" algn="l">
              <a:lnSpc>
                <a:spcPct val="115000"/>
              </a:lnSpc>
              <a:spcBef>
                <a:spcPts val="1600"/>
              </a:spcBef>
              <a:spcAft>
                <a:spcPts val="0"/>
              </a:spcAft>
              <a:buSzPts val="900"/>
              <a:buNone/>
              <a:defRPr sz="900"/>
            </a:lvl7pPr>
            <a:lvl8pPr indent="-228600" lvl="7" marL="3657600" algn="l">
              <a:lnSpc>
                <a:spcPct val="115000"/>
              </a:lnSpc>
              <a:spcBef>
                <a:spcPts val="1600"/>
              </a:spcBef>
              <a:spcAft>
                <a:spcPts val="0"/>
              </a:spcAft>
              <a:buSzPts val="900"/>
              <a:buNone/>
              <a:defRPr sz="900"/>
            </a:lvl8pPr>
            <a:lvl9pPr indent="-228600" lvl="8" marL="4114800" algn="l">
              <a:lnSpc>
                <a:spcPct val="115000"/>
              </a:lnSpc>
              <a:spcBef>
                <a:spcPts val="1600"/>
              </a:spcBef>
              <a:spcAft>
                <a:spcPts val="1600"/>
              </a:spcAft>
              <a:buSzPts val="900"/>
              <a:buNone/>
              <a:defRPr sz="900"/>
            </a:lvl9pPr>
          </a:lstStyle>
          <a:p/>
        </p:txBody>
      </p:sp>
      <p:sp>
        <p:nvSpPr>
          <p:cNvPr id="23" name="Google Shape;23;g5b4e770191_0_1739"/>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4" name="Google Shape;24;g5b4e770191_0_1739"/>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5" name="Google Shape;25;g5b4e770191_0_1739"/>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
        <p:nvSpPr>
          <p:cNvPr id="26" name="Google Shape;26;g5b4e770191_0_1739"/>
          <p:cNvSpPr/>
          <p:nvPr>
            <p:ph idx="2" type="pic"/>
          </p:nvPr>
        </p:nvSpPr>
        <p:spPr>
          <a:xfrm>
            <a:off x="838200" y="1371600"/>
            <a:ext cx="3566100" cy="2926200"/>
          </a:xfrm>
          <a:prstGeom prst="roundRect">
            <a:avLst>
              <a:gd fmla="val 3924" name="adj"/>
            </a:avLst>
          </a:prstGeom>
          <a:solidFill>
            <a:schemeClr val="accent1"/>
          </a:solidFill>
          <a:ln>
            <a:noFill/>
          </a:ln>
          <a:effectLst>
            <a:reflection blurRad="0" dir="5400000" dist="5000" endA="0" endPos="30000" fadeDir="5400012" kx="0" rotWithShape="0" algn="bl" stA="30000" stPos="0" sy="-100000" ky="0"/>
          </a:effectLst>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g5b4e770191_0_175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g5b4e770191_0_1753"/>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lvl1pPr indent="-342900" lvl="0" marL="457200" algn="l">
              <a:lnSpc>
                <a:spcPct val="115000"/>
              </a:lnSpc>
              <a:spcBef>
                <a:spcPts val="360"/>
              </a:spcBef>
              <a:spcAft>
                <a:spcPts val="0"/>
              </a:spcAft>
              <a:buClr>
                <a:schemeClr val="dk1"/>
              </a:buClr>
              <a:buSzPts val="1800"/>
              <a:buChar char="●"/>
              <a:defRPr/>
            </a:lvl1pPr>
            <a:lvl2pPr indent="-342900" lvl="1" marL="914400" algn="l">
              <a:lnSpc>
                <a:spcPct val="115000"/>
              </a:lnSpc>
              <a:spcBef>
                <a:spcPts val="1600"/>
              </a:spcBef>
              <a:spcAft>
                <a:spcPts val="0"/>
              </a:spcAft>
              <a:buClr>
                <a:schemeClr val="dk1"/>
              </a:buClr>
              <a:buSzPts val="1800"/>
              <a:buChar char="○"/>
              <a:defRPr/>
            </a:lvl2pPr>
            <a:lvl3pPr indent="-342900" lvl="2" marL="1371600" algn="l">
              <a:lnSpc>
                <a:spcPct val="115000"/>
              </a:lnSpc>
              <a:spcBef>
                <a:spcPts val="1600"/>
              </a:spcBef>
              <a:spcAft>
                <a:spcPts val="0"/>
              </a:spcAft>
              <a:buClr>
                <a:schemeClr val="dk1"/>
              </a:buClr>
              <a:buSzPts val="1800"/>
              <a:buChar char="■"/>
              <a:defRPr/>
            </a:lvl3pPr>
            <a:lvl4pPr indent="-342900" lvl="3" marL="1828800" algn="l">
              <a:lnSpc>
                <a:spcPct val="115000"/>
              </a:lnSpc>
              <a:spcBef>
                <a:spcPts val="1600"/>
              </a:spcBef>
              <a:spcAft>
                <a:spcPts val="0"/>
              </a:spcAft>
              <a:buClr>
                <a:schemeClr val="dk1"/>
              </a:buClr>
              <a:buSzPts val="1800"/>
              <a:buChar char="●"/>
              <a:defRPr/>
            </a:lvl4pPr>
            <a:lvl5pPr indent="-342900" lvl="4" marL="2286000" algn="l">
              <a:lnSpc>
                <a:spcPct val="115000"/>
              </a:lnSpc>
              <a:spcBef>
                <a:spcPts val="1600"/>
              </a:spcBef>
              <a:spcAft>
                <a:spcPts val="0"/>
              </a:spcAft>
              <a:buClr>
                <a:schemeClr val="dk1"/>
              </a:buClr>
              <a:buSzPts val="1800"/>
              <a:buChar char="○"/>
              <a:defRPr/>
            </a:lvl5pPr>
            <a:lvl6pPr indent="-342900" lvl="5" marL="2743200" algn="l">
              <a:lnSpc>
                <a:spcPct val="115000"/>
              </a:lnSpc>
              <a:spcBef>
                <a:spcPts val="1600"/>
              </a:spcBef>
              <a:spcAft>
                <a:spcPts val="0"/>
              </a:spcAft>
              <a:buClr>
                <a:schemeClr val="dk1"/>
              </a:buClr>
              <a:buSzPts val="1800"/>
              <a:buChar char="■"/>
              <a:defRPr/>
            </a:lvl6pPr>
            <a:lvl7pPr indent="-342900" lvl="6" marL="3200400" algn="l">
              <a:lnSpc>
                <a:spcPct val="115000"/>
              </a:lnSpc>
              <a:spcBef>
                <a:spcPts val="1600"/>
              </a:spcBef>
              <a:spcAft>
                <a:spcPts val="0"/>
              </a:spcAft>
              <a:buClr>
                <a:schemeClr val="dk1"/>
              </a:buClr>
              <a:buSzPts val="1800"/>
              <a:buChar char="●"/>
              <a:defRPr/>
            </a:lvl7pPr>
            <a:lvl8pPr indent="-342900" lvl="7" marL="3657600" algn="l">
              <a:lnSpc>
                <a:spcPct val="115000"/>
              </a:lnSpc>
              <a:spcBef>
                <a:spcPts val="1600"/>
              </a:spcBef>
              <a:spcAft>
                <a:spcPts val="0"/>
              </a:spcAft>
              <a:buClr>
                <a:schemeClr val="dk1"/>
              </a:buClr>
              <a:buSzPts val="1800"/>
              <a:buChar char="○"/>
              <a:defRPr/>
            </a:lvl8pPr>
            <a:lvl9pPr indent="-342900" lvl="8" marL="4114800" algn="l">
              <a:lnSpc>
                <a:spcPct val="115000"/>
              </a:lnSpc>
              <a:spcBef>
                <a:spcPts val="1600"/>
              </a:spcBef>
              <a:spcAft>
                <a:spcPts val="1600"/>
              </a:spcAft>
              <a:buClr>
                <a:schemeClr val="dk1"/>
              </a:buClr>
              <a:buSzPts val="1800"/>
              <a:buChar char="■"/>
              <a:defRPr/>
            </a:lvl9pPr>
          </a:lstStyle>
          <a:p/>
        </p:txBody>
      </p:sp>
      <p:sp>
        <p:nvSpPr>
          <p:cNvPr id="30" name="Google Shape;30;g5b4e770191_0_1753"/>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31" name="Google Shape;31;g5b4e770191_0_1753"/>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32" name="Google Shape;32;g5b4e770191_0_1753"/>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3" name="Shape 33"/>
        <p:cNvGrpSpPr/>
        <p:nvPr/>
      </p:nvGrpSpPr>
      <p:grpSpPr>
        <a:xfrm>
          <a:off x="0" y="0"/>
          <a:ext cx="0" cy="0"/>
          <a:chOff x="0" y="0"/>
          <a:chExt cx="0" cy="0"/>
        </a:xfrm>
      </p:grpSpPr>
      <p:sp>
        <p:nvSpPr>
          <p:cNvPr id="34" name="Google Shape;34;g5b4e770191_0_1698"/>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35" name="Google Shape;35;g5b4e770191_0_1698"/>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6" name="Google Shape;36;g5b4e770191_0_1698"/>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g5b4e770191_0_1702"/>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39" name="Google Shape;39;g5b4e770191_0_1702"/>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0" name="Shape 40"/>
        <p:cNvGrpSpPr/>
        <p:nvPr/>
      </p:nvGrpSpPr>
      <p:grpSpPr>
        <a:xfrm>
          <a:off x="0" y="0"/>
          <a:ext cx="0" cy="0"/>
          <a:chOff x="0" y="0"/>
          <a:chExt cx="0" cy="0"/>
        </a:xfrm>
      </p:grpSpPr>
      <p:sp>
        <p:nvSpPr>
          <p:cNvPr id="41" name="Google Shape;41;g5b4e770191_0_170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2" name="Google Shape;42;g5b4e770191_0_170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3" name="Google Shape;43;g5b4e770191_0_1705"/>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4" name="Shape 44"/>
        <p:cNvGrpSpPr/>
        <p:nvPr/>
      </p:nvGrpSpPr>
      <p:grpSpPr>
        <a:xfrm>
          <a:off x="0" y="0"/>
          <a:ext cx="0" cy="0"/>
          <a:chOff x="0" y="0"/>
          <a:chExt cx="0" cy="0"/>
        </a:xfrm>
      </p:grpSpPr>
      <p:sp>
        <p:nvSpPr>
          <p:cNvPr id="45" name="Google Shape;45;g5b4e770191_0_170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6" name="Google Shape;46;g5b4e770191_0_1709"/>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47" name="Google Shape;47;g5b4e770191_0_1709"/>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48" name="Google Shape;48;g5b4e770191_0_1709"/>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g5b4e770191_0_1714"/>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1" name="Google Shape;51;g5b4e770191_0_1714"/>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2" name="Shape 52"/>
        <p:cNvGrpSpPr/>
        <p:nvPr/>
      </p:nvGrpSpPr>
      <p:grpSpPr>
        <a:xfrm>
          <a:off x="0" y="0"/>
          <a:ext cx="0" cy="0"/>
          <a:chOff x="0" y="0"/>
          <a:chExt cx="0" cy="0"/>
        </a:xfrm>
      </p:grpSpPr>
      <p:sp>
        <p:nvSpPr>
          <p:cNvPr id="53" name="Google Shape;53;g5b4e770191_0_1717"/>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4" name="Google Shape;54;g5b4e770191_0_1717"/>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55" name="Google Shape;55;g5b4e770191_0_1717"/>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6" name="Shape 56"/>
        <p:cNvGrpSpPr/>
        <p:nvPr/>
      </p:nvGrpSpPr>
      <p:grpSpPr>
        <a:xfrm>
          <a:off x="0" y="0"/>
          <a:ext cx="0" cy="0"/>
          <a:chOff x="0" y="0"/>
          <a:chExt cx="0" cy="0"/>
        </a:xfrm>
      </p:grpSpPr>
      <p:sp>
        <p:nvSpPr>
          <p:cNvPr id="57" name="Google Shape;57;g5b4e770191_0_1721"/>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58" name="Google Shape;58;g5b4e770191_0_172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9" name="Shape 59"/>
        <p:cNvGrpSpPr/>
        <p:nvPr/>
      </p:nvGrpSpPr>
      <p:grpSpPr>
        <a:xfrm>
          <a:off x="0" y="0"/>
          <a:ext cx="0" cy="0"/>
          <a:chOff x="0" y="0"/>
          <a:chExt cx="0" cy="0"/>
        </a:xfrm>
      </p:grpSpPr>
      <p:sp>
        <p:nvSpPr>
          <p:cNvPr id="60" name="Google Shape;60;g5b4e770191_0_1724"/>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g5b4e770191_0_1724"/>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62" name="Google Shape;62;g5b4e770191_0_1724"/>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3" name="Google Shape;63;g5b4e770191_0_1724"/>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64" name="Google Shape;64;g5b4e770191_0_1724"/>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5" name="Shape 65"/>
        <p:cNvGrpSpPr/>
        <p:nvPr/>
      </p:nvGrpSpPr>
      <p:grpSpPr>
        <a:xfrm>
          <a:off x="0" y="0"/>
          <a:ext cx="0" cy="0"/>
          <a:chOff x="0" y="0"/>
          <a:chExt cx="0" cy="0"/>
        </a:xfrm>
      </p:grpSpPr>
      <p:sp>
        <p:nvSpPr>
          <p:cNvPr id="66" name="Google Shape;66;g5b4e770191_0_1730"/>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67" name="Google Shape;67;g5b4e770191_0_1730"/>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8" name="Shape 68"/>
        <p:cNvGrpSpPr/>
        <p:nvPr/>
      </p:nvGrpSpPr>
      <p:grpSpPr>
        <a:xfrm>
          <a:off x="0" y="0"/>
          <a:ext cx="0" cy="0"/>
          <a:chOff x="0" y="0"/>
          <a:chExt cx="0" cy="0"/>
        </a:xfrm>
      </p:grpSpPr>
      <p:sp>
        <p:nvSpPr>
          <p:cNvPr id="69" name="Google Shape;69;g5b4e770191_0_1733"/>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70" name="Google Shape;70;g5b4e770191_0_1733"/>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71" name="Google Shape;71;g5b4e770191_0_173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2" name="Shape 72"/>
        <p:cNvGrpSpPr/>
        <p:nvPr/>
      </p:nvGrpSpPr>
      <p:grpSpPr>
        <a:xfrm>
          <a:off x="0" y="0"/>
          <a:ext cx="0" cy="0"/>
          <a:chOff x="0" y="0"/>
          <a:chExt cx="0" cy="0"/>
        </a:xfrm>
      </p:grpSpPr>
      <p:sp>
        <p:nvSpPr>
          <p:cNvPr id="73" name="Google Shape;73;g5b4e770191_0_1737"/>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87" name="Shape 87"/>
        <p:cNvGrpSpPr/>
        <p:nvPr/>
      </p:nvGrpSpPr>
      <p:grpSpPr>
        <a:xfrm>
          <a:off x="0" y="0"/>
          <a:ext cx="0" cy="0"/>
          <a:chOff x="0" y="0"/>
          <a:chExt cx="0" cy="0"/>
        </a:xfrm>
      </p:grpSpPr>
      <p:sp>
        <p:nvSpPr>
          <p:cNvPr id="88" name="Google Shape;88;g41ad0b4091_0_25"/>
          <p:cNvSpPr/>
          <p:nvPr/>
        </p:nvSpPr>
        <p:spPr>
          <a:xfrm>
            <a:off x="228600" y="228600"/>
            <a:ext cx="8695800" cy="60351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89" name="Google Shape;89;g41ad0b4091_0_25"/>
          <p:cNvGrpSpPr/>
          <p:nvPr/>
        </p:nvGrpSpPr>
        <p:grpSpPr>
          <a:xfrm>
            <a:off x="211485" y="5354034"/>
            <a:ext cx="8723976" cy="1331612"/>
            <a:chOff x="-3905250" y="4294188"/>
            <a:chExt cx="13011150" cy="1892300"/>
          </a:xfrm>
        </p:grpSpPr>
        <p:sp>
          <p:nvSpPr>
            <p:cNvPr id="90" name="Google Shape;90;g41ad0b4091_0_25"/>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1" name="Google Shape;91;g41ad0b4091_0_25"/>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2" name="Google Shape;92;g41ad0b4091_0_25"/>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3" name="Google Shape;93;g41ad0b4091_0_25"/>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4" name="Google Shape;94;g41ad0b4091_0_25"/>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95" name="Google Shape;95;g41ad0b4091_0_25"/>
          <p:cNvSpPr txBox="1"/>
          <p:nvPr>
            <p:ph type="title"/>
          </p:nvPr>
        </p:nvSpPr>
        <p:spPr>
          <a:xfrm>
            <a:off x="4874155" y="338667"/>
            <a:ext cx="3812700" cy="24300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rgbClr val="FFFFFF"/>
              </a:buClr>
              <a:buSzPts val="2800"/>
              <a:buFont typeface="Candara"/>
              <a:buNone/>
              <a:defRPr b="0" sz="28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g41ad0b4091_0_25"/>
          <p:cNvSpPr txBox="1"/>
          <p:nvPr>
            <p:ph idx="1" type="body"/>
          </p:nvPr>
        </p:nvSpPr>
        <p:spPr>
          <a:xfrm>
            <a:off x="4868333" y="2785533"/>
            <a:ext cx="3818400" cy="24216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60"/>
              </a:spcBef>
              <a:spcAft>
                <a:spcPts val="0"/>
              </a:spcAft>
              <a:buSzPts val="1800"/>
              <a:buNone/>
              <a:defRPr sz="1800">
                <a:solidFill>
                  <a:srgbClr val="FFFFFF"/>
                </a:solidFill>
              </a:defRPr>
            </a:lvl1pPr>
            <a:lvl2pPr indent="-228600" lvl="1" marL="914400" algn="l">
              <a:lnSpc>
                <a:spcPct val="100000"/>
              </a:lnSpc>
              <a:spcBef>
                <a:spcPts val="240"/>
              </a:spcBef>
              <a:spcAft>
                <a:spcPts val="0"/>
              </a:spcAft>
              <a:buSzPts val="1200"/>
              <a:buNone/>
              <a:defRPr sz="1200"/>
            </a:lvl2pPr>
            <a:lvl3pPr indent="-228600" lvl="2" marL="1371600" algn="l">
              <a:lnSpc>
                <a:spcPct val="100000"/>
              </a:lnSpc>
              <a:spcBef>
                <a:spcPts val="200"/>
              </a:spcBef>
              <a:spcAft>
                <a:spcPts val="0"/>
              </a:spcAft>
              <a:buSzPts val="1000"/>
              <a:buNone/>
              <a:defRPr sz="1000"/>
            </a:lvl3pPr>
            <a:lvl4pPr indent="-228600" lvl="3" marL="1828800" algn="l">
              <a:lnSpc>
                <a:spcPct val="100000"/>
              </a:lnSpc>
              <a:spcBef>
                <a:spcPts val="180"/>
              </a:spcBef>
              <a:spcAft>
                <a:spcPts val="0"/>
              </a:spcAft>
              <a:buSzPts val="900"/>
              <a:buNone/>
              <a:defRPr sz="900"/>
            </a:lvl4pPr>
            <a:lvl5pPr indent="-228600" lvl="4" marL="2286000" algn="l">
              <a:lnSpc>
                <a:spcPct val="100000"/>
              </a:lnSpc>
              <a:spcBef>
                <a:spcPts val="180"/>
              </a:spcBef>
              <a:spcAft>
                <a:spcPts val="0"/>
              </a:spcAft>
              <a:buSzPts val="900"/>
              <a:buNone/>
              <a:defRPr sz="900"/>
            </a:lvl5pPr>
            <a:lvl6pPr indent="-228600" lvl="5" marL="2743200" algn="l">
              <a:lnSpc>
                <a:spcPct val="100000"/>
              </a:lnSpc>
              <a:spcBef>
                <a:spcPts val="384"/>
              </a:spcBef>
              <a:spcAft>
                <a:spcPts val="0"/>
              </a:spcAft>
              <a:buSzPts val="900"/>
              <a:buNone/>
              <a:defRPr sz="900"/>
            </a:lvl6pPr>
            <a:lvl7pPr indent="-228600" lvl="6" marL="3200400" algn="l">
              <a:lnSpc>
                <a:spcPct val="100000"/>
              </a:lnSpc>
              <a:spcBef>
                <a:spcPts val="384"/>
              </a:spcBef>
              <a:spcAft>
                <a:spcPts val="0"/>
              </a:spcAft>
              <a:buSzPts val="900"/>
              <a:buNone/>
              <a:defRPr sz="900"/>
            </a:lvl7pPr>
            <a:lvl8pPr indent="-228600" lvl="7" marL="3657600" algn="l">
              <a:lnSpc>
                <a:spcPct val="100000"/>
              </a:lnSpc>
              <a:spcBef>
                <a:spcPts val="384"/>
              </a:spcBef>
              <a:spcAft>
                <a:spcPts val="0"/>
              </a:spcAft>
              <a:buSzPts val="900"/>
              <a:buNone/>
              <a:defRPr sz="900"/>
            </a:lvl8pPr>
            <a:lvl9pPr indent="-228600" lvl="8" marL="4114800" algn="l">
              <a:lnSpc>
                <a:spcPct val="100000"/>
              </a:lnSpc>
              <a:spcBef>
                <a:spcPts val="384"/>
              </a:spcBef>
              <a:spcAft>
                <a:spcPts val="0"/>
              </a:spcAft>
              <a:buSzPts val="900"/>
              <a:buNone/>
              <a:defRPr sz="900"/>
            </a:lvl9pPr>
          </a:lstStyle>
          <a:p/>
        </p:txBody>
      </p:sp>
      <p:sp>
        <p:nvSpPr>
          <p:cNvPr id="97" name="Google Shape;97;g41ad0b4091_0_25"/>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g41ad0b4091_0_25"/>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g41ad0b4091_0_25"/>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
        <p:nvSpPr>
          <p:cNvPr id="100" name="Google Shape;100;g41ad0b4091_0_25"/>
          <p:cNvSpPr/>
          <p:nvPr>
            <p:ph idx="2" type="pic"/>
          </p:nvPr>
        </p:nvSpPr>
        <p:spPr>
          <a:xfrm>
            <a:off x="838200" y="1371600"/>
            <a:ext cx="3566100" cy="2926200"/>
          </a:xfrm>
          <a:prstGeom prst="roundRect">
            <a:avLst>
              <a:gd fmla="val 3924" name="adj"/>
            </a:avLst>
          </a:prstGeom>
          <a:solidFill>
            <a:schemeClr val="accent1"/>
          </a:solidFill>
          <a:ln>
            <a:noFill/>
          </a:ln>
          <a:effectLst>
            <a:reflection blurRad="0" dir="5400000" dist="5000" endA="0" endPos="30000" fadeDir="5400012" kx="0" rotWithShape="0" algn="bl" stA="30000" stPos="0" sy="-100000" ky="0"/>
          </a:effectLst>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1" name="Shape 101"/>
        <p:cNvGrpSpPr/>
        <p:nvPr/>
      </p:nvGrpSpPr>
      <p:grpSpPr>
        <a:xfrm>
          <a:off x="0" y="0"/>
          <a:ext cx="0" cy="0"/>
          <a:chOff x="0" y="0"/>
          <a:chExt cx="0" cy="0"/>
        </a:xfrm>
      </p:grpSpPr>
      <p:sp>
        <p:nvSpPr>
          <p:cNvPr id="102" name="Google Shape;102;g41ad0b4091_0_39"/>
          <p:cNvSpPr txBox="1"/>
          <p:nvPr>
            <p:ph idx="1" type="body"/>
          </p:nvPr>
        </p:nvSpPr>
        <p:spPr>
          <a:xfrm>
            <a:off x="872067" y="2675467"/>
            <a:ext cx="7408200" cy="3450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103" name="Google Shape;103;g41ad0b4091_0_39"/>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g41ad0b4091_0_39"/>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g41ad0b4091_0_39"/>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
        <p:nvSpPr>
          <p:cNvPr id="106" name="Google Shape;106;g41ad0b4091_0_39"/>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7" name="Shape 107"/>
        <p:cNvGrpSpPr/>
        <p:nvPr/>
      </p:nvGrpSpPr>
      <p:grpSpPr>
        <a:xfrm>
          <a:off x="0" y="0"/>
          <a:ext cx="0" cy="0"/>
          <a:chOff x="0" y="0"/>
          <a:chExt cx="0" cy="0"/>
        </a:xfrm>
      </p:grpSpPr>
      <p:sp>
        <p:nvSpPr>
          <p:cNvPr id="108" name="Google Shape;108;g41ad0b4091_0_45"/>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g41ad0b4091_0_45"/>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g41ad0b4091_0_45"/>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g41ad0b4091_0_45"/>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
        <p:nvSpPr>
          <p:cNvPr id="112" name="Google Shape;112;g41ad0b4091_0_45"/>
          <p:cNvSpPr txBox="1"/>
          <p:nvPr>
            <p:ph idx="1" type="body"/>
          </p:nvPr>
        </p:nvSpPr>
        <p:spPr>
          <a:xfrm>
            <a:off x="676655" y="2679192"/>
            <a:ext cx="3822300" cy="34473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113" name="Google Shape;113;g41ad0b4091_0_45"/>
          <p:cNvSpPr txBox="1"/>
          <p:nvPr>
            <p:ph idx="2" type="body"/>
          </p:nvPr>
        </p:nvSpPr>
        <p:spPr>
          <a:xfrm>
            <a:off x="4645152" y="2679192"/>
            <a:ext cx="3822300" cy="34473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14" name="Shape 114"/>
        <p:cNvGrpSpPr/>
        <p:nvPr/>
      </p:nvGrpSpPr>
      <p:grpSpPr>
        <a:xfrm>
          <a:off x="0" y="0"/>
          <a:ext cx="0" cy="0"/>
          <a:chOff x="0" y="0"/>
          <a:chExt cx="0" cy="0"/>
        </a:xfrm>
      </p:grpSpPr>
      <p:sp>
        <p:nvSpPr>
          <p:cNvPr id="115" name="Google Shape;115;g41ad0b4091_0_52"/>
          <p:cNvSpPr/>
          <p:nvPr/>
        </p:nvSpPr>
        <p:spPr>
          <a:xfrm>
            <a:off x="228600" y="228600"/>
            <a:ext cx="8695800" cy="60351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116" name="Google Shape;116;g41ad0b4091_0_52"/>
          <p:cNvGrpSpPr/>
          <p:nvPr/>
        </p:nvGrpSpPr>
        <p:grpSpPr>
          <a:xfrm>
            <a:off x="211485" y="5354034"/>
            <a:ext cx="8723976" cy="1331612"/>
            <a:chOff x="-3905250" y="4294188"/>
            <a:chExt cx="13011150" cy="1892300"/>
          </a:xfrm>
        </p:grpSpPr>
        <p:sp>
          <p:nvSpPr>
            <p:cNvPr id="117" name="Google Shape;117;g41ad0b4091_0_5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18" name="Google Shape;118;g41ad0b4091_0_52"/>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19" name="Google Shape;119;g41ad0b4091_0_5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0" name="Google Shape;120;g41ad0b4091_0_5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1" name="Google Shape;121;g41ad0b4091_0_5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22" name="Google Shape;122;g41ad0b4091_0_52"/>
          <p:cNvSpPr txBox="1"/>
          <p:nvPr>
            <p:ph type="ctrTitle"/>
          </p:nvPr>
        </p:nvSpPr>
        <p:spPr>
          <a:xfrm>
            <a:off x="685800" y="1600200"/>
            <a:ext cx="7772400" cy="178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rgbClr val="FFFFFF"/>
              </a:buClr>
              <a:buSzPts val="4400"/>
              <a:buFont typeface="Candara"/>
              <a:buNone/>
              <a:defRPr sz="44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g41ad0b4091_0_52"/>
          <p:cNvSpPr txBox="1"/>
          <p:nvPr>
            <p:ph idx="1" type="subTitle"/>
          </p:nvPr>
        </p:nvSpPr>
        <p:spPr>
          <a:xfrm>
            <a:off x="1371600" y="3556001"/>
            <a:ext cx="6400800" cy="14733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400"/>
              </a:spcBef>
              <a:spcAft>
                <a:spcPts val="0"/>
              </a:spcAft>
              <a:buSzPts val="2000"/>
              <a:buNone/>
              <a:defRPr sz="2000">
                <a:solidFill>
                  <a:srgbClr val="FFFFFF"/>
                </a:solidFill>
              </a:defRPr>
            </a:lvl1pPr>
            <a:lvl2pPr lvl="1" algn="ctr">
              <a:lnSpc>
                <a:spcPct val="100000"/>
              </a:lnSpc>
              <a:spcBef>
                <a:spcPts val="440"/>
              </a:spcBef>
              <a:spcAft>
                <a:spcPts val="0"/>
              </a:spcAft>
              <a:buSzPts val="2200"/>
              <a:buNone/>
              <a:defRPr>
                <a:solidFill>
                  <a:srgbClr val="888888"/>
                </a:solidFill>
              </a:defRPr>
            </a:lvl2pPr>
            <a:lvl3pPr lvl="2" algn="ctr">
              <a:lnSpc>
                <a:spcPct val="100000"/>
              </a:lnSpc>
              <a:spcBef>
                <a:spcPts val="400"/>
              </a:spcBef>
              <a:spcAft>
                <a:spcPts val="0"/>
              </a:spcAft>
              <a:buSzPts val="2000"/>
              <a:buNone/>
              <a:defRPr>
                <a:solidFill>
                  <a:srgbClr val="888888"/>
                </a:solidFill>
              </a:defRPr>
            </a:lvl3pPr>
            <a:lvl4pPr lvl="3" algn="ctr">
              <a:lnSpc>
                <a:spcPct val="100000"/>
              </a:lnSpc>
              <a:spcBef>
                <a:spcPts val="360"/>
              </a:spcBef>
              <a:spcAft>
                <a:spcPts val="0"/>
              </a:spcAft>
              <a:buSzPts val="1800"/>
              <a:buNone/>
              <a:defRPr>
                <a:solidFill>
                  <a:srgbClr val="888888"/>
                </a:solidFill>
              </a:defRPr>
            </a:lvl4pPr>
            <a:lvl5pPr lvl="4" algn="ctr">
              <a:lnSpc>
                <a:spcPct val="100000"/>
              </a:lnSpc>
              <a:spcBef>
                <a:spcPts val="320"/>
              </a:spcBef>
              <a:spcAft>
                <a:spcPts val="0"/>
              </a:spcAft>
              <a:buSzPts val="1600"/>
              <a:buNone/>
              <a:defRPr>
                <a:solidFill>
                  <a:srgbClr val="888888"/>
                </a:solidFill>
              </a:defRPr>
            </a:lvl5pPr>
            <a:lvl6pPr lvl="5" algn="ctr">
              <a:lnSpc>
                <a:spcPct val="100000"/>
              </a:lnSpc>
              <a:spcBef>
                <a:spcPts val="384"/>
              </a:spcBef>
              <a:spcAft>
                <a:spcPts val="0"/>
              </a:spcAft>
              <a:buSzPts val="1400"/>
              <a:buNone/>
              <a:defRPr>
                <a:solidFill>
                  <a:srgbClr val="888888"/>
                </a:solidFill>
              </a:defRPr>
            </a:lvl6pPr>
            <a:lvl7pPr lvl="6" algn="ctr">
              <a:lnSpc>
                <a:spcPct val="100000"/>
              </a:lnSpc>
              <a:spcBef>
                <a:spcPts val="384"/>
              </a:spcBef>
              <a:spcAft>
                <a:spcPts val="0"/>
              </a:spcAft>
              <a:buSzPts val="1400"/>
              <a:buNone/>
              <a:defRPr>
                <a:solidFill>
                  <a:srgbClr val="888888"/>
                </a:solidFill>
              </a:defRPr>
            </a:lvl7pPr>
            <a:lvl8pPr lvl="7" algn="ctr">
              <a:lnSpc>
                <a:spcPct val="100000"/>
              </a:lnSpc>
              <a:spcBef>
                <a:spcPts val="384"/>
              </a:spcBef>
              <a:spcAft>
                <a:spcPts val="0"/>
              </a:spcAft>
              <a:buSzPts val="1400"/>
              <a:buNone/>
              <a:defRPr>
                <a:solidFill>
                  <a:srgbClr val="888888"/>
                </a:solidFill>
              </a:defRPr>
            </a:lvl8pPr>
            <a:lvl9pPr lvl="8" algn="ctr">
              <a:lnSpc>
                <a:spcPct val="100000"/>
              </a:lnSpc>
              <a:spcBef>
                <a:spcPts val="384"/>
              </a:spcBef>
              <a:spcAft>
                <a:spcPts val="0"/>
              </a:spcAft>
              <a:buSzPts val="1400"/>
              <a:buNone/>
              <a:defRPr>
                <a:solidFill>
                  <a:srgbClr val="888888"/>
                </a:solidFill>
              </a:defRPr>
            </a:lvl9pPr>
          </a:lstStyle>
          <a:p/>
        </p:txBody>
      </p:sp>
      <p:sp>
        <p:nvSpPr>
          <p:cNvPr id="124" name="Google Shape;124;g41ad0b4091_0_52"/>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g41ad0b4091_0_52"/>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g41ad0b4091_0_52"/>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127" name="Shape 127"/>
        <p:cNvGrpSpPr/>
        <p:nvPr/>
      </p:nvGrpSpPr>
      <p:grpSpPr>
        <a:xfrm>
          <a:off x="0" y="0"/>
          <a:ext cx="0" cy="0"/>
          <a:chOff x="0" y="0"/>
          <a:chExt cx="0" cy="0"/>
        </a:xfrm>
      </p:grpSpPr>
      <p:sp>
        <p:nvSpPr>
          <p:cNvPr id="128" name="Google Shape;128;g41ad0b4091_0_65"/>
          <p:cNvSpPr/>
          <p:nvPr/>
        </p:nvSpPr>
        <p:spPr>
          <a:xfrm>
            <a:off x="228600" y="228600"/>
            <a:ext cx="8695800" cy="47367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sp>
        <p:nvSpPr>
          <p:cNvPr id="129" name="Google Shape;129;g41ad0b4091_0_65"/>
          <p:cNvSpPr/>
          <p:nvPr/>
        </p:nvSpPr>
        <p:spPr>
          <a:xfrm>
            <a:off x="6047438" y="4203592"/>
            <a:ext cx="2876431" cy="714026"/>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30" name="Google Shape;130;g41ad0b4091_0_65"/>
          <p:cNvSpPr/>
          <p:nvPr/>
        </p:nvSpPr>
        <p:spPr>
          <a:xfrm>
            <a:off x="2619320" y="4075290"/>
            <a:ext cx="5544517" cy="850139"/>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31" name="Google Shape;131;g41ad0b4091_0_65"/>
          <p:cNvSpPr/>
          <p:nvPr/>
        </p:nvSpPr>
        <p:spPr>
          <a:xfrm>
            <a:off x="2828728" y="4087562"/>
            <a:ext cx="5467982" cy="774272"/>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32" name="Google Shape;132;g41ad0b4091_0_65"/>
          <p:cNvSpPr/>
          <p:nvPr/>
        </p:nvSpPr>
        <p:spPr>
          <a:xfrm>
            <a:off x="5609489" y="4074174"/>
            <a:ext cx="3308002" cy="651548"/>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33" name="Google Shape;133;g41ad0b4091_0_65"/>
          <p:cNvSpPr/>
          <p:nvPr/>
        </p:nvSpPr>
        <p:spPr>
          <a:xfrm>
            <a:off x="211665" y="4058555"/>
            <a:ext cx="8723372" cy="1329873"/>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34" name="Google Shape;134;g41ad0b4091_0_65"/>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Clr>
                <a:srgbClr val="FFFFFF"/>
              </a:buClr>
              <a:buSzPts val="4400"/>
              <a:buFont typeface="Candara"/>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g41ad0b4091_0_65"/>
          <p:cNvSpPr txBox="1"/>
          <p:nvPr>
            <p:ph idx="1" type="body"/>
          </p:nvPr>
        </p:nvSpPr>
        <p:spPr>
          <a:xfrm>
            <a:off x="1367365" y="1437448"/>
            <a:ext cx="6417600" cy="939900"/>
          </a:xfrm>
          <a:prstGeom prst="rect">
            <a:avLst/>
          </a:prstGeom>
          <a:noFill/>
          <a:ln>
            <a:noFill/>
          </a:ln>
        </p:spPr>
        <p:txBody>
          <a:bodyPr anchorCtr="0" anchor="b" bIns="45700" lIns="91425" spcFirstLastPara="1" rIns="91425" wrap="square" tIns="45700">
            <a:noAutofit/>
          </a:bodyPr>
          <a:lstStyle>
            <a:lvl1pPr indent="-228600" lvl="0" marL="457200" algn="ctr">
              <a:lnSpc>
                <a:spcPct val="100000"/>
              </a:lnSpc>
              <a:spcBef>
                <a:spcPts val="400"/>
              </a:spcBef>
              <a:spcAft>
                <a:spcPts val="0"/>
              </a:spcAft>
              <a:buSzPts val="2000"/>
              <a:buNone/>
              <a:defRPr sz="2000">
                <a:solidFill>
                  <a:srgbClr val="FFFFFF"/>
                </a:solidFill>
              </a:defRPr>
            </a:lvl1pPr>
            <a:lvl2pPr indent="-228600" lvl="1" marL="914400" algn="l">
              <a:lnSpc>
                <a:spcPct val="100000"/>
              </a:lnSpc>
              <a:spcBef>
                <a:spcPts val="360"/>
              </a:spcBef>
              <a:spcAft>
                <a:spcPts val="0"/>
              </a:spcAft>
              <a:buSzPts val="1800"/>
              <a:buNone/>
              <a:defRPr sz="1800">
                <a:solidFill>
                  <a:srgbClr val="888888"/>
                </a:solidFill>
              </a:defRPr>
            </a:lvl2pPr>
            <a:lvl3pPr indent="-228600" lvl="2" marL="1371600" algn="l">
              <a:lnSpc>
                <a:spcPct val="100000"/>
              </a:lnSpc>
              <a:spcBef>
                <a:spcPts val="320"/>
              </a:spcBef>
              <a:spcAft>
                <a:spcPts val="0"/>
              </a:spcAft>
              <a:buSzPts val="1600"/>
              <a:buNone/>
              <a:defRPr sz="1600">
                <a:solidFill>
                  <a:srgbClr val="888888"/>
                </a:solidFill>
              </a:defRPr>
            </a:lvl3pPr>
            <a:lvl4pPr indent="-228600" lvl="3" marL="1828800" algn="l">
              <a:lnSpc>
                <a:spcPct val="100000"/>
              </a:lnSpc>
              <a:spcBef>
                <a:spcPts val="280"/>
              </a:spcBef>
              <a:spcAft>
                <a:spcPts val="0"/>
              </a:spcAft>
              <a:buSzPts val="1400"/>
              <a:buNone/>
              <a:defRPr sz="1400">
                <a:solidFill>
                  <a:srgbClr val="888888"/>
                </a:solidFill>
              </a:defRPr>
            </a:lvl4pPr>
            <a:lvl5pPr indent="-228600" lvl="4" marL="2286000" algn="l">
              <a:lnSpc>
                <a:spcPct val="100000"/>
              </a:lnSpc>
              <a:spcBef>
                <a:spcPts val="280"/>
              </a:spcBef>
              <a:spcAft>
                <a:spcPts val="0"/>
              </a:spcAft>
              <a:buSzPts val="1400"/>
              <a:buNone/>
              <a:defRPr sz="1400">
                <a:solidFill>
                  <a:srgbClr val="888888"/>
                </a:solidFill>
              </a:defRPr>
            </a:lvl5pPr>
            <a:lvl6pPr indent="-228600" lvl="5" marL="2743200" algn="l">
              <a:lnSpc>
                <a:spcPct val="100000"/>
              </a:lnSpc>
              <a:spcBef>
                <a:spcPts val="384"/>
              </a:spcBef>
              <a:spcAft>
                <a:spcPts val="0"/>
              </a:spcAft>
              <a:buSzPts val="1400"/>
              <a:buNone/>
              <a:defRPr sz="1400">
                <a:solidFill>
                  <a:srgbClr val="888888"/>
                </a:solidFill>
              </a:defRPr>
            </a:lvl6pPr>
            <a:lvl7pPr indent="-228600" lvl="6" marL="3200400" algn="l">
              <a:lnSpc>
                <a:spcPct val="100000"/>
              </a:lnSpc>
              <a:spcBef>
                <a:spcPts val="384"/>
              </a:spcBef>
              <a:spcAft>
                <a:spcPts val="0"/>
              </a:spcAft>
              <a:buSzPts val="1400"/>
              <a:buNone/>
              <a:defRPr sz="1400">
                <a:solidFill>
                  <a:srgbClr val="888888"/>
                </a:solidFill>
              </a:defRPr>
            </a:lvl7pPr>
            <a:lvl8pPr indent="-228600" lvl="7" marL="3657600" algn="l">
              <a:lnSpc>
                <a:spcPct val="100000"/>
              </a:lnSpc>
              <a:spcBef>
                <a:spcPts val="384"/>
              </a:spcBef>
              <a:spcAft>
                <a:spcPts val="0"/>
              </a:spcAft>
              <a:buSzPts val="1400"/>
              <a:buNone/>
              <a:defRPr sz="1400">
                <a:solidFill>
                  <a:srgbClr val="888888"/>
                </a:solidFill>
              </a:defRPr>
            </a:lvl8pPr>
            <a:lvl9pPr indent="-228600" lvl="8" marL="4114800" algn="l">
              <a:lnSpc>
                <a:spcPct val="100000"/>
              </a:lnSpc>
              <a:spcBef>
                <a:spcPts val="384"/>
              </a:spcBef>
              <a:spcAft>
                <a:spcPts val="0"/>
              </a:spcAft>
              <a:buSzPts val="1400"/>
              <a:buNone/>
              <a:defRPr sz="1400">
                <a:solidFill>
                  <a:srgbClr val="888888"/>
                </a:solidFill>
              </a:defRPr>
            </a:lvl9pPr>
          </a:lstStyle>
          <a:p/>
        </p:txBody>
      </p:sp>
      <p:sp>
        <p:nvSpPr>
          <p:cNvPr id="136" name="Google Shape;136;g41ad0b4091_0_65"/>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g41ad0b4091_0_65"/>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g41ad0b4091_0_65"/>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9" name="Shape 139"/>
        <p:cNvGrpSpPr/>
        <p:nvPr/>
      </p:nvGrpSpPr>
      <p:grpSpPr>
        <a:xfrm>
          <a:off x="0" y="0"/>
          <a:ext cx="0" cy="0"/>
          <a:chOff x="0" y="0"/>
          <a:chExt cx="0" cy="0"/>
        </a:xfrm>
      </p:grpSpPr>
      <p:sp>
        <p:nvSpPr>
          <p:cNvPr id="140" name="Google Shape;140;g41ad0b4091_0_77"/>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FFFFFF"/>
              </a:buClr>
              <a:buSzPts val="4400"/>
              <a:buFont typeface="Candara"/>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g41ad0b4091_0_77"/>
          <p:cNvSpPr txBox="1"/>
          <p:nvPr>
            <p:ph idx="1" type="body"/>
          </p:nvPr>
        </p:nvSpPr>
        <p:spPr>
          <a:xfrm>
            <a:off x="676656" y="2678114"/>
            <a:ext cx="3822300" cy="639900"/>
          </a:xfrm>
          <a:prstGeom prst="rect">
            <a:avLst/>
          </a:prstGeom>
          <a:noFill/>
          <a:ln>
            <a:noFill/>
          </a:ln>
        </p:spPr>
        <p:txBody>
          <a:bodyPr anchorCtr="0" anchor="ctr" bIns="45700" lIns="91425" spcFirstLastPara="1" rIns="91425" wrap="square" tIns="45700">
            <a:noAutofit/>
          </a:bodyPr>
          <a:lstStyle>
            <a:lvl1pPr indent="-228600" lvl="0" marL="457200" algn="ctr">
              <a:lnSpc>
                <a:spcPct val="100000"/>
              </a:lnSpc>
              <a:spcBef>
                <a:spcPts val="480"/>
              </a:spcBef>
              <a:spcAft>
                <a:spcPts val="0"/>
              </a:spcAft>
              <a:buSzPts val="2400"/>
              <a:buNone/>
              <a:defRPr b="0" sz="2400">
                <a:solidFill>
                  <a:schemeClr val="dk2"/>
                </a:solidFill>
                <a:latin typeface="Candara"/>
                <a:ea typeface="Candara"/>
                <a:cs typeface="Candara"/>
                <a:sym typeface="Candara"/>
              </a:defRPr>
            </a:lvl1pPr>
            <a:lvl2pPr indent="-228600" lvl="1" marL="914400" algn="l">
              <a:lnSpc>
                <a:spcPct val="100000"/>
              </a:lnSpc>
              <a:spcBef>
                <a:spcPts val="400"/>
              </a:spcBef>
              <a:spcAft>
                <a:spcPts val="0"/>
              </a:spcAft>
              <a:buSzPts val="2000"/>
              <a:buNone/>
              <a:defRPr b="1" sz="2000"/>
            </a:lvl2pPr>
            <a:lvl3pPr indent="-228600" lvl="2" marL="1371600" algn="l">
              <a:lnSpc>
                <a:spcPct val="100000"/>
              </a:lnSpc>
              <a:spcBef>
                <a:spcPts val="360"/>
              </a:spcBef>
              <a:spcAft>
                <a:spcPts val="0"/>
              </a:spcAft>
              <a:buSzPts val="1800"/>
              <a:buNone/>
              <a:defRPr b="1" sz="1800"/>
            </a:lvl3pPr>
            <a:lvl4pPr indent="-228600" lvl="3" marL="1828800" algn="l">
              <a:lnSpc>
                <a:spcPct val="100000"/>
              </a:lnSpc>
              <a:spcBef>
                <a:spcPts val="320"/>
              </a:spcBef>
              <a:spcAft>
                <a:spcPts val="0"/>
              </a:spcAft>
              <a:buSzPts val="1600"/>
              <a:buNone/>
              <a:defRPr b="1" sz="1600"/>
            </a:lvl4pPr>
            <a:lvl5pPr indent="-228600" lvl="4" marL="2286000" algn="l">
              <a:lnSpc>
                <a:spcPct val="100000"/>
              </a:lnSpc>
              <a:spcBef>
                <a:spcPts val="320"/>
              </a:spcBef>
              <a:spcAft>
                <a:spcPts val="0"/>
              </a:spcAft>
              <a:buSzPts val="1600"/>
              <a:buNone/>
              <a:defRPr b="1" sz="1600"/>
            </a:lvl5pPr>
            <a:lvl6pPr indent="-228600" lvl="5" marL="2743200" algn="l">
              <a:lnSpc>
                <a:spcPct val="100000"/>
              </a:lnSpc>
              <a:spcBef>
                <a:spcPts val="384"/>
              </a:spcBef>
              <a:spcAft>
                <a:spcPts val="0"/>
              </a:spcAft>
              <a:buSzPts val="1600"/>
              <a:buNone/>
              <a:defRPr b="1" sz="1600"/>
            </a:lvl6pPr>
            <a:lvl7pPr indent="-228600" lvl="6" marL="3200400" algn="l">
              <a:lnSpc>
                <a:spcPct val="100000"/>
              </a:lnSpc>
              <a:spcBef>
                <a:spcPts val="384"/>
              </a:spcBef>
              <a:spcAft>
                <a:spcPts val="0"/>
              </a:spcAft>
              <a:buSzPts val="1600"/>
              <a:buNone/>
              <a:defRPr b="1" sz="1600"/>
            </a:lvl7pPr>
            <a:lvl8pPr indent="-228600" lvl="7" marL="3657600" algn="l">
              <a:lnSpc>
                <a:spcPct val="100000"/>
              </a:lnSpc>
              <a:spcBef>
                <a:spcPts val="384"/>
              </a:spcBef>
              <a:spcAft>
                <a:spcPts val="0"/>
              </a:spcAft>
              <a:buSzPts val="1600"/>
              <a:buNone/>
              <a:defRPr b="1" sz="1600"/>
            </a:lvl8pPr>
            <a:lvl9pPr indent="-228600" lvl="8" marL="4114800" algn="l">
              <a:lnSpc>
                <a:spcPct val="100000"/>
              </a:lnSpc>
              <a:spcBef>
                <a:spcPts val="384"/>
              </a:spcBef>
              <a:spcAft>
                <a:spcPts val="0"/>
              </a:spcAft>
              <a:buSzPts val="1600"/>
              <a:buNone/>
              <a:defRPr b="1" sz="1600"/>
            </a:lvl9pPr>
          </a:lstStyle>
          <a:p/>
        </p:txBody>
      </p:sp>
      <p:sp>
        <p:nvSpPr>
          <p:cNvPr id="142" name="Google Shape;142;g41ad0b4091_0_77"/>
          <p:cNvSpPr txBox="1"/>
          <p:nvPr>
            <p:ph idx="2" type="body"/>
          </p:nvPr>
        </p:nvSpPr>
        <p:spPr>
          <a:xfrm>
            <a:off x="677332" y="3429000"/>
            <a:ext cx="3820200" cy="2697300"/>
          </a:xfrm>
          <a:prstGeom prst="rect">
            <a:avLst/>
          </a:prstGeom>
          <a:noFill/>
          <a:ln>
            <a:noFill/>
          </a:ln>
        </p:spPr>
        <p:txBody>
          <a:bodyPr anchorCtr="0" anchor="t" bIns="45700" lIns="91425" spcFirstLastPara="1" rIns="91425" wrap="square" tIns="45700">
            <a:noAutofit/>
          </a:bodyPr>
          <a:lstStyle>
            <a:lvl1pPr indent="-355600" lvl="0" marL="457200" algn="l">
              <a:lnSpc>
                <a:spcPct val="100000"/>
              </a:lnSpc>
              <a:spcBef>
                <a:spcPts val="400"/>
              </a:spcBef>
              <a:spcAft>
                <a:spcPts val="0"/>
              </a:spcAft>
              <a:buSzPts val="2000"/>
              <a:buChar char="*"/>
              <a:defRPr sz="2000"/>
            </a:lvl1pPr>
            <a:lvl2pPr indent="-342900" lvl="1" marL="914400" algn="l">
              <a:lnSpc>
                <a:spcPct val="100000"/>
              </a:lnSpc>
              <a:spcBef>
                <a:spcPts val="360"/>
              </a:spcBef>
              <a:spcAft>
                <a:spcPts val="0"/>
              </a:spcAft>
              <a:buSzPts val="1800"/>
              <a:buChar char="*"/>
              <a:defRPr sz="1800"/>
            </a:lvl2pPr>
            <a:lvl3pPr indent="-330200" lvl="2" marL="1371600" algn="l">
              <a:lnSpc>
                <a:spcPct val="100000"/>
              </a:lnSpc>
              <a:spcBef>
                <a:spcPts val="320"/>
              </a:spcBef>
              <a:spcAft>
                <a:spcPts val="0"/>
              </a:spcAft>
              <a:buSzPts val="1600"/>
              <a:buChar char="*"/>
              <a:defRPr sz="1600"/>
            </a:lvl3pPr>
            <a:lvl4pPr indent="-317500" lvl="3" marL="1828800" algn="l">
              <a:lnSpc>
                <a:spcPct val="100000"/>
              </a:lnSpc>
              <a:spcBef>
                <a:spcPts val="280"/>
              </a:spcBef>
              <a:spcAft>
                <a:spcPts val="0"/>
              </a:spcAft>
              <a:buSzPts val="1400"/>
              <a:buChar char="*"/>
              <a:defRPr sz="1400"/>
            </a:lvl4pPr>
            <a:lvl5pPr indent="-317500" lvl="4" marL="2286000" algn="l">
              <a:lnSpc>
                <a:spcPct val="100000"/>
              </a:lnSpc>
              <a:spcBef>
                <a:spcPts val="280"/>
              </a:spcBef>
              <a:spcAft>
                <a:spcPts val="0"/>
              </a:spcAft>
              <a:buSzPts val="1400"/>
              <a:buChar char="*"/>
              <a:defRPr sz="1400"/>
            </a:lvl5pPr>
            <a:lvl6pPr indent="-330200" lvl="5" marL="2743200" algn="l">
              <a:lnSpc>
                <a:spcPct val="100000"/>
              </a:lnSpc>
              <a:spcBef>
                <a:spcPts val="384"/>
              </a:spcBef>
              <a:spcAft>
                <a:spcPts val="0"/>
              </a:spcAft>
              <a:buSzPts val="1600"/>
              <a:buChar char="●"/>
              <a:defRPr sz="1600"/>
            </a:lvl6pPr>
            <a:lvl7pPr indent="-330200" lvl="6" marL="3200400" algn="l">
              <a:lnSpc>
                <a:spcPct val="100000"/>
              </a:lnSpc>
              <a:spcBef>
                <a:spcPts val="384"/>
              </a:spcBef>
              <a:spcAft>
                <a:spcPts val="0"/>
              </a:spcAft>
              <a:buSzPts val="1600"/>
              <a:buChar char="●"/>
              <a:defRPr sz="1600"/>
            </a:lvl7pPr>
            <a:lvl8pPr indent="-330200" lvl="7" marL="3657600" algn="l">
              <a:lnSpc>
                <a:spcPct val="100000"/>
              </a:lnSpc>
              <a:spcBef>
                <a:spcPts val="384"/>
              </a:spcBef>
              <a:spcAft>
                <a:spcPts val="0"/>
              </a:spcAft>
              <a:buSzPts val="1600"/>
              <a:buChar char="●"/>
              <a:defRPr sz="1600"/>
            </a:lvl8pPr>
            <a:lvl9pPr indent="-330200" lvl="8" marL="4114800" algn="l">
              <a:lnSpc>
                <a:spcPct val="100000"/>
              </a:lnSpc>
              <a:spcBef>
                <a:spcPts val="384"/>
              </a:spcBef>
              <a:spcAft>
                <a:spcPts val="0"/>
              </a:spcAft>
              <a:buSzPts val="1600"/>
              <a:buChar char="●"/>
              <a:defRPr sz="1600"/>
            </a:lvl9pPr>
          </a:lstStyle>
          <a:p/>
        </p:txBody>
      </p:sp>
      <p:sp>
        <p:nvSpPr>
          <p:cNvPr id="143" name="Google Shape;143;g41ad0b4091_0_77"/>
          <p:cNvSpPr txBox="1"/>
          <p:nvPr>
            <p:ph idx="3" type="body"/>
          </p:nvPr>
        </p:nvSpPr>
        <p:spPr>
          <a:xfrm>
            <a:off x="4648200" y="2678113"/>
            <a:ext cx="3822300" cy="639900"/>
          </a:xfrm>
          <a:prstGeom prst="rect">
            <a:avLst/>
          </a:prstGeom>
          <a:noFill/>
          <a:ln>
            <a:noFill/>
          </a:ln>
        </p:spPr>
        <p:txBody>
          <a:bodyPr anchorCtr="0" anchor="ctr" bIns="45700" lIns="91425" spcFirstLastPara="1" rIns="91425" wrap="square" tIns="45700">
            <a:noAutofit/>
          </a:bodyPr>
          <a:lstStyle>
            <a:lvl1pPr indent="-228600" lvl="0" marL="457200" algn="ctr">
              <a:lnSpc>
                <a:spcPct val="100000"/>
              </a:lnSpc>
              <a:spcBef>
                <a:spcPts val="480"/>
              </a:spcBef>
              <a:spcAft>
                <a:spcPts val="0"/>
              </a:spcAft>
              <a:buSzPts val="2400"/>
              <a:buNone/>
              <a:defRPr b="0" i="0" sz="2400">
                <a:solidFill>
                  <a:schemeClr val="dk2"/>
                </a:solidFill>
                <a:latin typeface="Candara"/>
                <a:ea typeface="Candara"/>
                <a:cs typeface="Candara"/>
                <a:sym typeface="Candara"/>
              </a:defRPr>
            </a:lvl1pPr>
            <a:lvl2pPr indent="-228600" lvl="1" marL="914400" algn="l">
              <a:lnSpc>
                <a:spcPct val="100000"/>
              </a:lnSpc>
              <a:spcBef>
                <a:spcPts val="400"/>
              </a:spcBef>
              <a:spcAft>
                <a:spcPts val="0"/>
              </a:spcAft>
              <a:buSzPts val="2000"/>
              <a:buNone/>
              <a:defRPr b="1" sz="2000"/>
            </a:lvl2pPr>
            <a:lvl3pPr indent="-228600" lvl="2" marL="1371600" algn="l">
              <a:lnSpc>
                <a:spcPct val="100000"/>
              </a:lnSpc>
              <a:spcBef>
                <a:spcPts val="360"/>
              </a:spcBef>
              <a:spcAft>
                <a:spcPts val="0"/>
              </a:spcAft>
              <a:buSzPts val="1800"/>
              <a:buNone/>
              <a:defRPr b="1" sz="1800"/>
            </a:lvl3pPr>
            <a:lvl4pPr indent="-228600" lvl="3" marL="1828800" algn="l">
              <a:lnSpc>
                <a:spcPct val="100000"/>
              </a:lnSpc>
              <a:spcBef>
                <a:spcPts val="320"/>
              </a:spcBef>
              <a:spcAft>
                <a:spcPts val="0"/>
              </a:spcAft>
              <a:buSzPts val="1600"/>
              <a:buNone/>
              <a:defRPr b="1" sz="1600"/>
            </a:lvl4pPr>
            <a:lvl5pPr indent="-228600" lvl="4" marL="2286000" algn="l">
              <a:lnSpc>
                <a:spcPct val="100000"/>
              </a:lnSpc>
              <a:spcBef>
                <a:spcPts val="320"/>
              </a:spcBef>
              <a:spcAft>
                <a:spcPts val="0"/>
              </a:spcAft>
              <a:buSzPts val="1600"/>
              <a:buNone/>
              <a:defRPr b="1" sz="1600"/>
            </a:lvl5pPr>
            <a:lvl6pPr indent="-228600" lvl="5" marL="2743200" algn="l">
              <a:lnSpc>
                <a:spcPct val="100000"/>
              </a:lnSpc>
              <a:spcBef>
                <a:spcPts val="384"/>
              </a:spcBef>
              <a:spcAft>
                <a:spcPts val="0"/>
              </a:spcAft>
              <a:buSzPts val="1600"/>
              <a:buNone/>
              <a:defRPr b="1" sz="1600"/>
            </a:lvl6pPr>
            <a:lvl7pPr indent="-228600" lvl="6" marL="3200400" algn="l">
              <a:lnSpc>
                <a:spcPct val="100000"/>
              </a:lnSpc>
              <a:spcBef>
                <a:spcPts val="384"/>
              </a:spcBef>
              <a:spcAft>
                <a:spcPts val="0"/>
              </a:spcAft>
              <a:buSzPts val="1600"/>
              <a:buNone/>
              <a:defRPr b="1" sz="1600"/>
            </a:lvl7pPr>
            <a:lvl8pPr indent="-228600" lvl="7" marL="3657600" algn="l">
              <a:lnSpc>
                <a:spcPct val="100000"/>
              </a:lnSpc>
              <a:spcBef>
                <a:spcPts val="384"/>
              </a:spcBef>
              <a:spcAft>
                <a:spcPts val="0"/>
              </a:spcAft>
              <a:buSzPts val="1600"/>
              <a:buNone/>
              <a:defRPr b="1" sz="1600"/>
            </a:lvl8pPr>
            <a:lvl9pPr indent="-228600" lvl="8" marL="4114800" algn="l">
              <a:lnSpc>
                <a:spcPct val="100000"/>
              </a:lnSpc>
              <a:spcBef>
                <a:spcPts val="384"/>
              </a:spcBef>
              <a:spcAft>
                <a:spcPts val="0"/>
              </a:spcAft>
              <a:buSzPts val="1600"/>
              <a:buNone/>
              <a:defRPr b="1" sz="1600"/>
            </a:lvl9pPr>
          </a:lstStyle>
          <a:p/>
        </p:txBody>
      </p:sp>
      <p:sp>
        <p:nvSpPr>
          <p:cNvPr id="144" name="Google Shape;144;g41ad0b4091_0_77"/>
          <p:cNvSpPr txBox="1"/>
          <p:nvPr>
            <p:ph idx="4" type="body"/>
          </p:nvPr>
        </p:nvSpPr>
        <p:spPr>
          <a:xfrm>
            <a:off x="4645025" y="3429000"/>
            <a:ext cx="3822300" cy="2697300"/>
          </a:xfrm>
          <a:prstGeom prst="rect">
            <a:avLst/>
          </a:prstGeom>
          <a:noFill/>
          <a:ln>
            <a:noFill/>
          </a:ln>
        </p:spPr>
        <p:txBody>
          <a:bodyPr anchorCtr="0" anchor="t" bIns="45700" lIns="91425" spcFirstLastPara="1" rIns="91425" wrap="square" tIns="45700">
            <a:noAutofit/>
          </a:bodyPr>
          <a:lstStyle>
            <a:lvl1pPr indent="-355600" lvl="0" marL="457200" algn="l">
              <a:lnSpc>
                <a:spcPct val="100000"/>
              </a:lnSpc>
              <a:spcBef>
                <a:spcPts val="400"/>
              </a:spcBef>
              <a:spcAft>
                <a:spcPts val="0"/>
              </a:spcAft>
              <a:buSzPts val="2000"/>
              <a:buChar char="*"/>
              <a:defRPr sz="2000"/>
            </a:lvl1pPr>
            <a:lvl2pPr indent="-342900" lvl="1" marL="914400" algn="l">
              <a:lnSpc>
                <a:spcPct val="100000"/>
              </a:lnSpc>
              <a:spcBef>
                <a:spcPts val="360"/>
              </a:spcBef>
              <a:spcAft>
                <a:spcPts val="0"/>
              </a:spcAft>
              <a:buSzPts val="1800"/>
              <a:buChar char="*"/>
              <a:defRPr sz="1800"/>
            </a:lvl2pPr>
            <a:lvl3pPr indent="-330200" lvl="2" marL="1371600" algn="l">
              <a:lnSpc>
                <a:spcPct val="100000"/>
              </a:lnSpc>
              <a:spcBef>
                <a:spcPts val="320"/>
              </a:spcBef>
              <a:spcAft>
                <a:spcPts val="0"/>
              </a:spcAft>
              <a:buSzPts val="1600"/>
              <a:buChar char="*"/>
              <a:defRPr sz="1600"/>
            </a:lvl3pPr>
            <a:lvl4pPr indent="-317500" lvl="3" marL="1828800" algn="l">
              <a:lnSpc>
                <a:spcPct val="100000"/>
              </a:lnSpc>
              <a:spcBef>
                <a:spcPts val="280"/>
              </a:spcBef>
              <a:spcAft>
                <a:spcPts val="0"/>
              </a:spcAft>
              <a:buSzPts val="1400"/>
              <a:buChar char="*"/>
              <a:defRPr sz="1400"/>
            </a:lvl4pPr>
            <a:lvl5pPr indent="-317500" lvl="4" marL="2286000" algn="l">
              <a:lnSpc>
                <a:spcPct val="100000"/>
              </a:lnSpc>
              <a:spcBef>
                <a:spcPts val="280"/>
              </a:spcBef>
              <a:spcAft>
                <a:spcPts val="0"/>
              </a:spcAft>
              <a:buSzPts val="1400"/>
              <a:buChar char="*"/>
              <a:defRPr sz="1400"/>
            </a:lvl5pPr>
            <a:lvl6pPr indent="-330200" lvl="5" marL="2743200" algn="l">
              <a:lnSpc>
                <a:spcPct val="100000"/>
              </a:lnSpc>
              <a:spcBef>
                <a:spcPts val="384"/>
              </a:spcBef>
              <a:spcAft>
                <a:spcPts val="0"/>
              </a:spcAft>
              <a:buSzPts val="1600"/>
              <a:buChar char="●"/>
              <a:defRPr sz="1600"/>
            </a:lvl6pPr>
            <a:lvl7pPr indent="-330200" lvl="6" marL="3200400" algn="l">
              <a:lnSpc>
                <a:spcPct val="100000"/>
              </a:lnSpc>
              <a:spcBef>
                <a:spcPts val="384"/>
              </a:spcBef>
              <a:spcAft>
                <a:spcPts val="0"/>
              </a:spcAft>
              <a:buSzPts val="1600"/>
              <a:buChar char="●"/>
              <a:defRPr sz="1600"/>
            </a:lvl7pPr>
            <a:lvl8pPr indent="-330200" lvl="7" marL="3657600" algn="l">
              <a:lnSpc>
                <a:spcPct val="100000"/>
              </a:lnSpc>
              <a:spcBef>
                <a:spcPts val="384"/>
              </a:spcBef>
              <a:spcAft>
                <a:spcPts val="0"/>
              </a:spcAft>
              <a:buSzPts val="1600"/>
              <a:buChar char="●"/>
              <a:defRPr sz="1600"/>
            </a:lvl8pPr>
            <a:lvl9pPr indent="-330200" lvl="8" marL="4114800" algn="l">
              <a:lnSpc>
                <a:spcPct val="100000"/>
              </a:lnSpc>
              <a:spcBef>
                <a:spcPts val="384"/>
              </a:spcBef>
              <a:spcAft>
                <a:spcPts val="0"/>
              </a:spcAft>
              <a:buSzPts val="1600"/>
              <a:buChar char="●"/>
              <a:defRPr sz="1600"/>
            </a:lvl9pPr>
          </a:lstStyle>
          <a:p/>
        </p:txBody>
      </p:sp>
      <p:sp>
        <p:nvSpPr>
          <p:cNvPr id="145" name="Google Shape;145;g41ad0b4091_0_77"/>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g41ad0b4091_0_77"/>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g41ad0b4091_0_77"/>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8" name="Shape 148"/>
        <p:cNvGrpSpPr/>
        <p:nvPr/>
      </p:nvGrpSpPr>
      <p:grpSpPr>
        <a:xfrm>
          <a:off x="0" y="0"/>
          <a:ext cx="0" cy="0"/>
          <a:chOff x="0" y="0"/>
          <a:chExt cx="0" cy="0"/>
        </a:xfrm>
      </p:grpSpPr>
      <p:sp>
        <p:nvSpPr>
          <p:cNvPr id="149" name="Google Shape;149;g41ad0b4091_0_86"/>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0" name="Google Shape;150;g41ad0b4091_0_86"/>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g41ad0b4091_0_86"/>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g41ad0b4091_0_86"/>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53" name="Shape 153"/>
        <p:cNvGrpSpPr/>
        <p:nvPr/>
      </p:nvGrpSpPr>
      <p:grpSpPr>
        <a:xfrm>
          <a:off x="0" y="0"/>
          <a:ext cx="0" cy="0"/>
          <a:chOff x="0" y="0"/>
          <a:chExt cx="0" cy="0"/>
        </a:xfrm>
      </p:grpSpPr>
      <p:sp>
        <p:nvSpPr>
          <p:cNvPr id="154" name="Google Shape;154;g41ad0b4091_0_91"/>
          <p:cNvSpPr/>
          <p:nvPr/>
        </p:nvSpPr>
        <p:spPr>
          <a:xfrm>
            <a:off x="228600" y="228600"/>
            <a:ext cx="8695800" cy="1426500"/>
          </a:xfrm>
          <a:prstGeom prst="roundRect">
            <a:avLst>
              <a:gd fmla="val 7136"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155" name="Google Shape;155;g41ad0b4091_0_91"/>
          <p:cNvGrpSpPr/>
          <p:nvPr/>
        </p:nvGrpSpPr>
        <p:grpSpPr>
          <a:xfrm>
            <a:off x="211645" y="714269"/>
            <a:ext cx="8723434" cy="1329908"/>
            <a:chOff x="-3905251" y="4294188"/>
            <a:chExt cx="13027829" cy="1892300"/>
          </a:xfrm>
        </p:grpSpPr>
        <p:sp>
          <p:nvSpPr>
            <p:cNvPr id="156" name="Google Shape;156;g41ad0b4091_0_9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57" name="Google Shape;157;g41ad0b4091_0_91"/>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58" name="Google Shape;158;g41ad0b4091_0_9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59" name="Google Shape;159;g41ad0b4091_0_9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60" name="Google Shape;160;g41ad0b4091_0_91"/>
            <p:cNvSpPr/>
            <p:nvPr/>
          </p:nvSpPr>
          <p:spPr>
            <a:xfrm>
              <a:off x="-3905251" y="4294188"/>
              <a:ext cx="1302782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61" name="Google Shape;161;g41ad0b4091_0_91"/>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g41ad0b4091_0_91"/>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g41ad0b4091_0_91"/>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164" name="Shape 164"/>
        <p:cNvGrpSpPr/>
        <p:nvPr/>
      </p:nvGrpSpPr>
      <p:grpSpPr>
        <a:xfrm>
          <a:off x="0" y="0"/>
          <a:ext cx="0" cy="0"/>
          <a:chOff x="0" y="0"/>
          <a:chExt cx="0" cy="0"/>
        </a:xfrm>
      </p:grpSpPr>
      <p:sp>
        <p:nvSpPr>
          <p:cNvPr id="165" name="Google Shape;165;g41ad0b4091_0_102"/>
          <p:cNvSpPr/>
          <p:nvPr/>
        </p:nvSpPr>
        <p:spPr>
          <a:xfrm>
            <a:off x="228600" y="228600"/>
            <a:ext cx="8695800" cy="1426500"/>
          </a:xfrm>
          <a:prstGeom prst="roundRect">
            <a:avLst>
              <a:gd fmla="val 7136"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sp>
        <p:nvSpPr>
          <p:cNvPr id="166" name="Google Shape;166;g41ad0b4091_0_102"/>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g41ad0b4091_0_102"/>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g41ad0b4091_0_102"/>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
        <p:nvSpPr>
          <p:cNvPr id="169" name="Google Shape;169;g41ad0b4091_0_102"/>
          <p:cNvSpPr txBox="1"/>
          <p:nvPr>
            <p:ph idx="1" type="body"/>
          </p:nvPr>
        </p:nvSpPr>
        <p:spPr>
          <a:xfrm>
            <a:off x="914400" y="3581400"/>
            <a:ext cx="3352800" cy="19050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SzPts val="1800"/>
              <a:buNone/>
              <a:defRPr sz="1800">
                <a:solidFill>
                  <a:schemeClr val="dk2"/>
                </a:solidFill>
              </a:defRPr>
            </a:lvl1pPr>
            <a:lvl2pPr indent="-228600" lvl="1" marL="914400" algn="l">
              <a:lnSpc>
                <a:spcPct val="100000"/>
              </a:lnSpc>
              <a:spcBef>
                <a:spcPts val="600"/>
              </a:spcBef>
              <a:spcAft>
                <a:spcPts val="0"/>
              </a:spcAft>
              <a:buSzPts val="1200"/>
              <a:buNone/>
              <a:defRPr sz="1200"/>
            </a:lvl2pPr>
            <a:lvl3pPr indent="-228600" lvl="2" marL="1371600" algn="l">
              <a:lnSpc>
                <a:spcPct val="100000"/>
              </a:lnSpc>
              <a:spcBef>
                <a:spcPts val="200"/>
              </a:spcBef>
              <a:spcAft>
                <a:spcPts val="0"/>
              </a:spcAft>
              <a:buSzPts val="1000"/>
              <a:buNone/>
              <a:defRPr sz="1000"/>
            </a:lvl3pPr>
            <a:lvl4pPr indent="-228600" lvl="3" marL="1828800" algn="l">
              <a:lnSpc>
                <a:spcPct val="100000"/>
              </a:lnSpc>
              <a:spcBef>
                <a:spcPts val="180"/>
              </a:spcBef>
              <a:spcAft>
                <a:spcPts val="0"/>
              </a:spcAft>
              <a:buSzPts val="900"/>
              <a:buNone/>
              <a:defRPr sz="900"/>
            </a:lvl4pPr>
            <a:lvl5pPr indent="-228600" lvl="4" marL="2286000" algn="l">
              <a:lnSpc>
                <a:spcPct val="100000"/>
              </a:lnSpc>
              <a:spcBef>
                <a:spcPts val="180"/>
              </a:spcBef>
              <a:spcAft>
                <a:spcPts val="0"/>
              </a:spcAft>
              <a:buSzPts val="900"/>
              <a:buNone/>
              <a:defRPr sz="900"/>
            </a:lvl5pPr>
            <a:lvl6pPr indent="-228600" lvl="5" marL="2743200" algn="l">
              <a:lnSpc>
                <a:spcPct val="100000"/>
              </a:lnSpc>
              <a:spcBef>
                <a:spcPts val="384"/>
              </a:spcBef>
              <a:spcAft>
                <a:spcPts val="0"/>
              </a:spcAft>
              <a:buSzPts val="900"/>
              <a:buNone/>
              <a:defRPr sz="900"/>
            </a:lvl6pPr>
            <a:lvl7pPr indent="-228600" lvl="6" marL="3200400" algn="l">
              <a:lnSpc>
                <a:spcPct val="100000"/>
              </a:lnSpc>
              <a:spcBef>
                <a:spcPts val="384"/>
              </a:spcBef>
              <a:spcAft>
                <a:spcPts val="0"/>
              </a:spcAft>
              <a:buSzPts val="900"/>
              <a:buNone/>
              <a:defRPr sz="900"/>
            </a:lvl7pPr>
            <a:lvl8pPr indent="-228600" lvl="7" marL="3657600" algn="l">
              <a:lnSpc>
                <a:spcPct val="100000"/>
              </a:lnSpc>
              <a:spcBef>
                <a:spcPts val="384"/>
              </a:spcBef>
              <a:spcAft>
                <a:spcPts val="0"/>
              </a:spcAft>
              <a:buSzPts val="900"/>
              <a:buNone/>
              <a:defRPr sz="900"/>
            </a:lvl8pPr>
            <a:lvl9pPr indent="-228600" lvl="8" marL="4114800" algn="l">
              <a:lnSpc>
                <a:spcPct val="100000"/>
              </a:lnSpc>
              <a:spcBef>
                <a:spcPts val="384"/>
              </a:spcBef>
              <a:spcAft>
                <a:spcPts val="0"/>
              </a:spcAft>
              <a:buSzPts val="900"/>
              <a:buNone/>
              <a:defRPr sz="900"/>
            </a:lvl9pPr>
          </a:lstStyle>
          <a:p/>
        </p:txBody>
      </p:sp>
      <p:grpSp>
        <p:nvGrpSpPr>
          <p:cNvPr id="170" name="Google Shape;170;g41ad0b4091_0_102"/>
          <p:cNvGrpSpPr/>
          <p:nvPr/>
        </p:nvGrpSpPr>
        <p:grpSpPr>
          <a:xfrm>
            <a:off x="211485" y="714262"/>
            <a:ext cx="8723976" cy="1331612"/>
            <a:chOff x="-3905250" y="4294188"/>
            <a:chExt cx="13011150" cy="1892300"/>
          </a:xfrm>
        </p:grpSpPr>
        <p:sp>
          <p:nvSpPr>
            <p:cNvPr id="171" name="Google Shape;171;g41ad0b4091_0_10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72" name="Google Shape;172;g41ad0b4091_0_102"/>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73" name="Google Shape;173;g41ad0b4091_0_10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74" name="Google Shape;174;g41ad0b4091_0_10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75" name="Google Shape;175;g41ad0b4091_0_10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76" name="Google Shape;176;g41ad0b4091_0_102"/>
          <p:cNvSpPr txBox="1"/>
          <p:nvPr>
            <p:ph type="title"/>
          </p:nvPr>
        </p:nvSpPr>
        <p:spPr>
          <a:xfrm>
            <a:off x="914400" y="2286000"/>
            <a:ext cx="3352800" cy="12528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2"/>
              </a:buClr>
              <a:buSzPts val="3200"/>
              <a:buFont typeface="Candara"/>
              <a:buNone/>
              <a:defRPr sz="3200">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g41ad0b4091_0_102"/>
          <p:cNvSpPr txBox="1"/>
          <p:nvPr>
            <p:ph idx="2" type="body"/>
          </p:nvPr>
        </p:nvSpPr>
        <p:spPr>
          <a:xfrm>
            <a:off x="4651962" y="1828800"/>
            <a:ext cx="3904200" cy="3810000"/>
          </a:xfrm>
          <a:prstGeom prst="rect">
            <a:avLst/>
          </a:prstGeom>
          <a:noFill/>
          <a:ln>
            <a:noFill/>
          </a:ln>
        </p:spPr>
        <p:txBody>
          <a:bodyPr anchorCtr="0" anchor="ctr" bIns="45700" lIns="91425" spcFirstLastPara="1" rIns="91425" wrap="square" tIns="45700">
            <a:noAutofit/>
          </a:bodyPr>
          <a:lstStyle>
            <a:lvl1pPr indent="-368300" lvl="0" marL="457200" algn="l">
              <a:lnSpc>
                <a:spcPct val="100000"/>
              </a:lnSpc>
              <a:spcBef>
                <a:spcPts val="440"/>
              </a:spcBef>
              <a:spcAft>
                <a:spcPts val="0"/>
              </a:spcAft>
              <a:buClr>
                <a:schemeClr val="lt1"/>
              </a:buClr>
              <a:buSzPts val="2200"/>
              <a:buChar char="*"/>
              <a:defRPr sz="2200">
                <a:solidFill>
                  <a:schemeClr val="dk2"/>
                </a:solidFill>
              </a:defRPr>
            </a:lvl1pPr>
            <a:lvl2pPr indent="-355600" lvl="1" marL="914400" algn="l">
              <a:lnSpc>
                <a:spcPct val="100000"/>
              </a:lnSpc>
              <a:spcBef>
                <a:spcPts val="400"/>
              </a:spcBef>
              <a:spcAft>
                <a:spcPts val="0"/>
              </a:spcAft>
              <a:buClr>
                <a:schemeClr val="lt1"/>
              </a:buClr>
              <a:buSzPts val="2000"/>
              <a:buChar char="*"/>
              <a:defRPr sz="2000">
                <a:solidFill>
                  <a:schemeClr val="dk2"/>
                </a:solidFill>
              </a:defRPr>
            </a:lvl2pPr>
            <a:lvl3pPr indent="-342900" lvl="2" marL="1371600" algn="l">
              <a:lnSpc>
                <a:spcPct val="100000"/>
              </a:lnSpc>
              <a:spcBef>
                <a:spcPts val="360"/>
              </a:spcBef>
              <a:spcAft>
                <a:spcPts val="0"/>
              </a:spcAft>
              <a:buClr>
                <a:schemeClr val="lt1"/>
              </a:buClr>
              <a:buSzPts val="1800"/>
              <a:buChar char="*"/>
              <a:defRPr sz="1800">
                <a:solidFill>
                  <a:schemeClr val="dk2"/>
                </a:solidFill>
              </a:defRPr>
            </a:lvl3pPr>
            <a:lvl4pPr indent="-330200" lvl="3" marL="1828800" algn="l">
              <a:lnSpc>
                <a:spcPct val="100000"/>
              </a:lnSpc>
              <a:spcBef>
                <a:spcPts val="320"/>
              </a:spcBef>
              <a:spcAft>
                <a:spcPts val="0"/>
              </a:spcAft>
              <a:buClr>
                <a:schemeClr val="lt1"/>
              </a:buClr>
              <a:buSzPts val="1600"/>
              <a:buChar char="*"/>
              <a:defRPr sz="1600">
                <a:solidFill>
                  <a:schemeClr val="dk2"/>
                </a:solidFill>
              </a:defRPr>
            </a:lvl4pPr>
            <a:lvl5pPr indent="-330200" lvl="4" marL="2286000" algn="l">
              <a:lnSpc>
                <a:spcPct val="100000"/>
              </a:lnSpc>
              <a:spcBef>
                <a:spcPts val="320"/>
              </a:spcBef>
              <a:spcAft>
                <a:spcPts val="0"/>
              </a:spcAft>
              <a:buClr>
                <a:schemeClr val="lt1"/>
              </a:buClr>
              <a:buSzPts val="1600"/>
              <a:buChar char="*"/>
              <a:defRPr sz="1600">
                <a:solidFill>
                  <a:schemeClr val="dk2"/>
                </a:solidFill>
              </a:defRPr>
            </a:lvl5pPr>
            <a:lvl6pPr indent="-355600" lvl="5" marL="2743200" algn="l">
              <a:lnSpc>
                <a:spcPct val="100000"/>
              </a:lnSpc>
              <a:spcBef>
                <a:spcPts val="384"/>
              </a:spcBef>
              <a:spcAft>
                <a:spcPts val="0"/>
              </a:spcAft>
              <a:buSzPts val="2000"/>
              <a:buChar char="●"/>
              <a:defRPr sz="2000"/>
            </a:lvl6pPr>
            <a:lvl7pPr indent="-355600" lvl="6" marL="3200400" algn="l">
              <a:lnSpc>
                <a:spcPct val="100000"/>
              </a:lnSpc>
              <a:spcBef>
                <a:spcPts val="384"/>
              </a:spcBef>
              <a:spcAft>
                <a:spcPts val="0"/>
              </a:spcAft>
              <a:buSzPts val="2000"/>
              <a:buChar char="●"/>
              <a:defRPr sz="2000"/>
            </a:lvl7pPr>
            <a:lvl8pPr indent="-355600" lvl="7" marL="3657600" algn="l">
              <a:lnSpc>
                <a:spcPct val="100000"/>
              </a:lnSpc>
              <a:spcBef>
                <a:spcPts val="384"/>
              </a:spcBef>
              <a:spcAft>
                <a:spcPts val="0"/>
              </a:spcAft>
              <a:buSzPts val="2000"/>
              <a:buChar char="●"/>
              <a:defRPr sz="2000"/>
            </a:lvl8pPr>
            <a:lvl9pPr indent="-355600" lvl="8" marL="4114800" algn="l">
              <a:lnSpc>
                <a:spcPct val="100000"/>
              </a:lnSpc>
              <a:spcBef>
                <a:spcPts val="384"/>
              </a:spcBef>
              <a:spcAft>
                <a:spcPts val="0"/>
              </a:spcAft>
              <a:buSzPts val="2000"/>
              <a:buChar char="●"/>
              <a:defRPr sz="2000"/>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8" name="Shape 178"/>
        <p:cNvGrpSpPr/>
        <p:nvPr/>
      </p:nvGrpSpPr>
      <p:grpSpPr>
        <a:xfrm>
          <a:off x="0" y="0"/>
          <a:ext cx="0" cy="0"/>
          <a:chOff x="0" y="0"/>
          <a:chExt cx="0" cy="0"/>
        </a:xfrm>
      </p:grpSpPr>
      <p:sp>
        <p:nvSpPr>
          <p:cNvPr id="179" name="Google Shape;179;g41ad0b4091_0_116"/>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g41ad0b4091_0_116"/>
          <p:cNvSpPr txBox="1"/>
          <p:nvPr>
            <p:ph idx="1" type="body"/>
          </p:nvPr>
        </p:nvSpPr>
        <p:spPr>
          <a:xfrm rot="5400000">
            <a:off x="2851000" y="696667"/>
            <a:ext cx="3450600" cy="7408200"/>
          </a:xfrm>
          <a:prstGeom prst="rect">
            <a:avLst/>
          </a:prstGeom>
          <a:noFill/>
          <a:ln>
            <a:noFill/>
          </a:ln>
        </p:spPr>
        <p:txBody>
          <a:bodyPr anchorCtr="0" anchor="ctr" bIns="45700" lIns="91425" spcFirstLastPara="1" rIns="91425" wrap="square" tIns="45700">
            <a:noAutofit/>
          </a:bodyPr>
          <a:lstStyle>
            <a:lvl1pPr indent="-381000" lvl="0" marL="457200" algn="l">
              <a:lnSpc>
                <a:spcPct val="100000"/>
              </a:lnSpc>
              <a:spcBef>
                <a:spcPts val="480"/>
              </a:spcBef>
              <a:spcAft>
                <a:spcPts val="0"/>
              </a:spcAft>
              <a:buSzPts val="2400"/>
              <a:buChar char="*"/>
              <a:defRPr/>
            </a:lvl1pPr>
            <a:lvl2pPr indent="-368300" lvl="1" marL="914400" algn="l">
              <a:lnSpc>
                <a:spcPct val="100000"/>
              </a:lnSpc>
              <a:spcBef>
                <a:spcPts val="440"/>
              </a:spcBef>
              <a:spcAft>
                <a:spcPts val="0"/>
              </a:spcAft>
              <a:buSzPts val="2200"/>
              <a:buChar char="*"/>
              <a:defRPr/>
            </a:lvl2pPr>
            <a:lvl3pPr indent="-355600" lvl="2" marL="1371600" algn="l">
              <a:lnSpc>
                <a:spcPct val="100000"/>
              </a:lnSpc>
              <a:spcBef>
                <a:spcPts val="400"/>
              </a:spcBef>
              <a:spcAft>
                <a:spcPts val="0"/>
              </a:spcAft>
              <a:buSzPts val="2000"/>
              <a:buChar char="*"/>
              <a:defRPr/>
            </a:lvl3pPr>
            <a:lvl4pPr indent="-342900" lvl="3" marL="1828800" algn="l">
              <a:lnSpc>
                <a:spcPct val="100000"/>
              </a:lnSpc>
              <a:spcBef>
                <a:spcPts val="360"/>
              </a:spcBef>
              <a:spcAft>
                <a:spcPts val="0"/>
              </a:spcAft>
              <a:buSzPts val="1800"/>
              <a:buChar char="*"/>
              <a:defRPr/>
            </a:lvl4pPr>
            <a:lvl5pPr indent="-330200" lvl="4" marL="2286000" algn="l">
              <a:lnSpc>
                <a:spcPct val="100000"/>
              </a:lnSpc>
              <a:spcBef>
                <a:spcPts val="320"/>
              </a:spcBef>
              <a:spcAft>
                <a:spcPts val="0"/>
              </a:spcAft>
              <a:buSzPts val="16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181" name="Google Shape;181;g41ad0b4091_0_116"/>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2" name="Google Shape;182;g41ad0b4091_0_116"/>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g41ad0b4091_0_116"/>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84" name="Shape 184"/>
        <p:cNvGrpSpPr/>
        <p:nvPr/>
      </p:nvGrpSpPr>
      <p:grpSpPr>
        <a:xfrm>
          <a:off x="0" y="0"/>
          <a:ext cx="0" cy="0"/>
          <a:chOff x="0" y="0"/>
          <a:chExt cx="0" cy="0"/>
        </a:xfrm>
      </p:grpSpPr>
      <p:sp>
        <p:nvSpPr>
          <p:cNvPr id="185" name="Google Shape;185;g41ad0b4091_0_122"/>
          <p:cNvSpPr/>
          <p:nvPr/>
        </p:nvSpPr>
        <p:spPr>
          <a:xfrm>
            <a:off x="228600" y="228600"/>
            <a:ext cx="8695800" cy="1426500"/>
          </a:xfrm>
          <a:prstGeom prst="roundRect">
            <a:avLst>
              <a:gd fmla="val 7136"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sp>
        <p:nvSpPr>
          <p:cNvPr id="186" name="Google Shape;186;g41ad0b4091_0_122"/>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g41ad0b4091_0_122"/>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g41ad0b4091_0_122"/>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grpSp>
        <p:nvGrpSpPr>
          <p:cNvPr id="189" name="Google Shape;189;g41ad0b4091_0_122"/>
          <p:cNvGrpSpPr/>
          <p:nvPr/>
        </p:nvGrpSpPr>
        <p:grpSpPr>
          <a:xfrm>
            <a:off x="211485" y="714262"/>
            <a:ext cx="8723976" cy="1331612"/>
            <a:chOff x="-3905250" y="4294188"/>
            <a:chExt cx="13011150" cy="1892300"/>
          </a:xfrm>
        </p:grpSpPr>
        <p:sp>
          <p:nvSpPr>
            <p:cNvPr id="190" name="Google Shape;190;g41ad0b4091_0_12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91" name="Google Shape;191;g41ad0b4091_0_122"/>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92" name="Google Shape;192;g41ad0b4091_0_12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93" name="Google Shape;193;g41ad0b4091_0_12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94" name="Google Shape;194;g41ad0b4091_0_12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95" name="Google Shape;195;g41ad0b4091_0_122"/>
          <p:cNvSpPr txBox="1"/>
          <p:nvPr>
            <p:ph type="title"/>
          </p:nvPr>
        </p:nvSpPr>
        <p:spPr>
          <a:xfrm rot="5400000">
            <a:off x="5414400" y="2662800"/>
            <a:ext cx="4487400" cy="20574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dk2"/>
              </a:buClr>
              <a:buSzPts val="4400"/>
              <a:buFont typeface="Candara"/>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6" name="Google Shape;196;g41ad0b4091_0_122"/>
          <p:cNvSpPr txBox="1"/>
          <p:nvPr>
            <p:ph idx="1" type="body"/>
          </p:nvPr>
        </p:nvSpPr>
        <p:spPr>
          <a:xfrm rot="5400000">
            <a:off x="1223400" y="681600"/>
            <a:ext cx="4487400" cy="60198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accent1"/>
              </a:buClr>
              <a:buSzPts val="2400"/>
              <a:buChar char="*"/>
              <a:defRPr/>
            </a:lvl1pPr>
            <a:lvl2pPr indent="-368300" lvl="1" marL="914400" algn="l">
              <a:lnSpc>
                <a:spcPct val="100000"/>
              </a:lnSpc>
              <a:spcBef>
                <a:spcPts val="440"/>
              </a:spcBef>
              <a:spcAft>
                <a:spcPts val="0"/>
              </a:spcAft>
              <a:buClr>
                <a:schemeClr val="accent1"/>
              </a:buClr>
              <a:buSzPts val="2200"/>
              <a:buChar char="*"/>
              <a:defRPr/>
            </a:lvl2pPr>
            <a:lvl3pPr indent="-355600" lvl="2" marL="1371600" algn="l">
              <a:lnSpc>
                <a:spcPct val="100000"/>
              </a:lnSpc>
              <a:spcBef>
                <a:spcPts val="400"/>
              </a:spcBef>
              <a:spcAft>
                <a:spcPts val="0"/>
              </a:spcAft>
              <a:buClr>
                <a:schemeClr val="accent1"/>
              </a:buClr>
              <a:buSzPts val="2000"/>
              <a:buChar char="*"/>
              <a:defRPr/>
            </a:lvl3pPr>
            <a:lvl4pPr indent="-342900" lvl="3" marL="1828800" algn="l">
              <a:lnSpc>
                <a:spcPct val="100000"/>
              </a:lnSpc>
              <a:spcBef>
                <a:spcPts val="360"/>
              </a:spcBef>
              <a:spcAft>
                <a:spcPts val="0"/>
              </a:spcAft>
              <a:buClr>
                <a:schemeClr val="accent1"/>
              </a:buClr>
              <a:buSzPts val="1800"/>
              <a:buChar char="*"/>
              <a:defRPr/>
            </a:lvl4pPr>
            <a:lvl5pPr indent="-330200" lvl="4" marL="2286000" algn="l">
              <a:lnSpc>
                <a:spcPct val="100000"/>
              </a:lnSpc>
              <a:spcBef>
                <a:spcPts val="320"/>
              </a:spcBef>
              <a:spcAft>
                <a:spcPts val="0"/>
              </a:spcAft>
              <a:buClr>
                <a:schemeClr val="accent1"/>
              </a:buClr>
              <a:buSzPts val="16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3.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0" Type="http://schemas.openxmlformats.org/officeDocument/2006/relationships/slideLayout" Target="../slideLayouts/slideLayout23.xml"/><Relationship Id="rId12" Type="http://schemas.openxmlformats.org/officeDocument/2006/relationships/theme" Target="../theme/theme2.xml"/><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9" Type="http://schemas.openxmlformats.org/officeDocument/2006/relationships/slideLayout" Target="../slideLayouts/slideLayout22.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9" name="Shape 9"/>
        <p:cNvGrpSpPr/>
        <p:nvPr/>
      </p:nvGrpSpPr>
      <p:grpSpPr>
        <a:xfrm>
          <a:off x="0" y="0"/>
          <a:ext cx="0" cy="0"/>
          <a:chOff x="0" y="0"/>
          <a:chExt cx="0" cy="0"/>
        </a:xfrm>
      </p:grpSpPr>
      <p:sp>
        <p:nvSpPr>
          <p:cNvPr id="10" name="Google Shape;10;g5b4e770191_0_1694"/>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11" name="Google Shape;11;g5b4e770191_0_1694"/>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12" name="Google Shape;12;g5b4e770191_0_1694"/>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4" name="Shape 74"/>
        <p:cNvGrpSpPr/>
        <p:nvPr/>
      </p:nvGrpSpPr>
      <p:grpSpPr>
        <a:xfrm>
          <a:off x="0" y="0"/>
          <a:ext cx="0" cy="0"/>
          <a:chOff x="0" y="0"/>
          <a:chExt cx="0" cy="0"/>
        </a:xfrm>
      </p:grpSpPr>
      <p:sp>
        <p:nvSpPr>
          <p:cNvPr id="75" name="Google Shape;75;g41ad0b4091_0_12"/>
          <p:cNvSpPr/>
          <p:nvPr/>
        </p:nvSpPr>
        <p:spPr>
          <a:xfrm>
            <a:off x="228600" y="228600"/>
            <a:ext cx="8695800" cy="2469000"/>
          </a:xfrm>
          <a:prstGeom prst="roundRect">
            <a:avLst>
              <a:gd fmla="val 3362"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76" name="Google Shape;76;g41ad0b4091_0_12"/>
          <p:cNvGrpSpPr/>
          <p:nvPr/>
        </p:nvGrpSpPr>
        <p:grpSpPr>
          <a:xfrm>
            <a:off x="211645" y="1679507"/>
            <a:ext cx="8723434" cy="1329908"/>
            <a:chOff x="-3905251" y="4294188"/>
            <a:chExt cx="13027829" cy="1892300"/>
          </a:xfrm>
        </p:grpSpPr>
        <p:sp>
          <p:nvSpPr>
            <p:cNvPr id="77" name="Google Shape;77;g41ad0b4091_0_1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745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78" name="Google Shape;78;g41ad0b4091_0_12"/>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79" name="Google Shape;79;g41ad0b4091_0_1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80" name="Google Shape;80;g41ad0b4091_0_1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81" name="Google Shape;81;g41ad0b4091_0_12"/>
            <p:cNvSpPr/>
            <p:nvPr/>
          </p:nvSpPr>
          <p:spPr>
            <a:xfrm>
              <a:off x="-3905251" y="4294188"/>
              <a:ext cx="1302782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82" name="Google Shape;82;g41ad0b4091_0_12"/>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FFFFFF"/>
              </a:buClr>
              <a:buSzPts val="4400"/>
              <a:buFont typeface="Candara"/>
              <a:buNone/>
              <a:defRPr b="0" i="0" sz="4400" u="none" cap="none" strike="noStrike">
                <a:solidFill>
                  <a:srgbClr val="FFFFFF"/>
                </a:solidFill>
                <a:latin typeface="Candara"/>
                <a:ea typeface="Candara"/>
                <a:cs typeface="Candara"/>
                <a:sym typeface="Candar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83" name="Google Shape;83;g41ad0b4091_0_12"/>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2"/>
                </a:solidFill>
                <a:latin typeface="Candara"/>
                <a:ea typeface="Candara"/>
                <a:cs typeface="Candara"/>
                <a:sym typeface="Candar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9pPr>
          </a:lstStyle>
          <a:p/>
        </p:txBody>
      </p:sp>
      <p:sp>
        <p:nvSpPr>
          <p:cNvPr id="84" name="Google Shape;84;g41ad0b4091_0_12"/>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chemeClr val="dk2"/>
                </a:solidFill>
                <a:latin typeface="Candara"/>
                <a:ea typeface="Candara"/>
                <a:cs typeface="Candara"/>
                <a:sym typeface="Candar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9pPr>
          </a:lstStyle>
          <a:p/>
        </p:txBody>
      </p:sp>
      <p:sp>
        <p:nvSpPr>
          <p:cNvPr id="85" name="Google Shape;85;g41ad0b4091_0_12"/>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GB"/>
              <a:t>‹#›</a:t>
            </a:fld>
            <a:endParaRPr/>
          </a:p>
        </p:txBody>
      </p:sp>
      <p:sp>
        <p:nvSpPr>
          <p:cNvPr id="86" name="Google Shape;86;g41ad0b4091_0_12"/>
          <p:cNvSpPr txBox="1"/>
          <p:nvPr>
            <p:ph idx="1" type="body"/>
          </p:nvPr>
        </p:nvSpPr>
        <p:spPr>
          <a:xfrm>
            <a:off x="872067" y="2675467"/>
            <a:ext cx="7408200" cy="3450600"/>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Candara"/>
                <a:ea typeface="Candara"/>
                <a:cs typeface="Candara"/>
                <a:sym typeface="Candara"/>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Candara"/>
                <a:ea typeface="Candara"/>
                <a:cs typeface="Candara"/>
                <a:sym typeface="Candara"/>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Candara"/>
                <a:ea typeface="Candara"/>
                <a:cs typeface="Candara"/>
                <a:sym typeface="Candara"/>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Candara"/>
                <a:ea typeface="Candara"/>
                <a:cs typeface="Candara"/>
                <a:sym typeface="Candara"/>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Candara"/>
                <a:ea typeface="Candara"/>
                <a:cs typeface="Candara"/>
                <a:sym typeface="Candara"/>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9pPr>
          </a:lstStyle>
          <a:p/>
        </p:txBody>
      </p:sp>
    </p:spTree>
  </p:cSld>
  <p:clrMap accent1="accent1" accent2="accent2" accent3="accent3" accent4="accent4" accent5="accent5" accent6="accent6" bg1="lt1" bg2="dk2" tx1="dk1" tx2="lt2" folHlink="folHlink" hlink="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jp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
          <p:cNvSpPr txBox="1"/>
          <p:nvPr>
            <p:ph type="title"/>
          </p:nvPr>
        </p:nvSpPr>
        <p:spPr>
          <a:xfrm>
            <a:off x="1631717" y="4359262"/>
            <a:ext cx="6408600" cy="8475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031F43"/>
              </a:buClr>
              <a:buSzPts val="4000"/>
              <a:buFont typeface="Candara"/>
              <a:buNone/>
            </a:pPr>
            <a:r>
              <a:rPr lang="en-GB" sz="4000">
                <a:solidFill>
                  <a:srgbClr val="031F43"/>
                </a:solidFill>
              </a:rPr>
              <a:t>Radnor Primary School </a:t>
            </a:r>
            <a:br>
              <a:rPr lang="en-GB" sz="4000">
                <a:solidFill>
                  <a:srgbClr val="031F43"/>
                </a:solidFill>
              </a:rPr>
            </a:br>
            <a:endParaRPr sz="4000">
              <a:solidFill>
                <a:srgbClr val="031F43"/>
              </a:solidFill>
            </a:endParaRPr>
          </a:p>
        </p:txBody>
      </p:sp>
      <p:sp>
        <p:nvSpPr>
          <p:cNvPr id="202" name="Google Shape;202;p1"/>
          <p:cNvSpPr/>
          <p:nvPr/>
        </p:nvSpPr>
        <p:spPr>
          <a:xfrm>
            <a:off x="2554720" y="1924737"/>
            <a:ext cx="4248279"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GB" sz="5400" u="none" cap="none" strike="noStrike">
                <a:solidFill>
                  <a:srgbClr val="EFEFEF"/>
                </a:solidFill>
                <a:latin typeface="Candara"/>
                <a:ea typeface="Candara"/>
                <a:cs typeface="Candara"/>
                <a:sym typeface="Candara"/>
              </a:rPr>
              <a:t>Safeguarding</a:t>
            </a:r>
            <a:endParaRPr b="0" i="0" sz="1400" u="none" cap="none" strike="noStrike">
              <a:solidFill>
                <a:srgbClr val="EFEFE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5400"/>
              <a:buFont typeface="Arial"/>
              <a:buNone/>
            </a:pPr>
            <a:r>
              <a:t/>
            </a:r>
            <a:endParaRPr b="1" i="0" sz="5400" u="none" cap="none" strike="noStrike">
              <a:solidFill>
                <a:srgbClr val="1D7FFA"/>
              </a:solidFill>
              <a:latin typeface="Candara"/>
              <a:ea typeface="Candara"/>
              <a:cs typeface="Candara"/>
              <a:sym typeface="Candar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descr="back 2.jpg" id="208" name="Google Shape;208;g5b4e770191_0_0"/>
          <p:cNvPicPr preferRelativeResize="0"/>
          <p:nvPr/>
        </p:nvPicPr>
        <p:blipFill rotWithShape="1">
          <a:blip r:embed="rId3">
            <a:alphaModFix/>
          </a:blip>
          <a:srcRect b="0" l="0" r="0" t="0"/>
          <a:stretch/>
        </p:blipFill>
        <p:spPr>
          <a:xfrm>
            <a:off x="0" y="0"/>
            <a:ext cx="9144001" cy="5590407"/>
          </a:xfrm>
          <a:prstGeom prst="rect">
            <a:avLst/>
          </a:prstGeom>
          <a:noFill/>
          <a:ln>
            <a:noFill/>
          </a:ln>
        </p:spPr>
      </p:pic>
      <p:sp>
        <p:nvSpPr>
          <p:cNvPr id="209" name="Google Shape;209;g5b4e770191_0_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959"/>
              <a:buFont typeface="Arial"/>
              <a:buNone/>
            </a:pPr>
            <a:r>
              <a:rPr lang="en-GB" sz="3959"/>
              <a:t>What is safeguarding and promoting a child’s welfare?</a:t>
            </a:r>
            <a:endParaRPr sz="3959"/>
          </a:p>
        </p:txBody>
      </p:sp>
      <p:sp>
        <p:nvSpPr>
          <p:cNvPr id="210" name="Google Shape;210;g5b4e770191_0_0"/>
          <p:cNvSpPr txBox="1"/>
          <p:nvPr/>
        </p:nvSpPr>
        <p:spPr>
          <a:xfrm>
            <a:off x="457200" y="274638"/>
            <a:ext cx="8229600" cy="865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Arial"/>
              <a:buNone/>
            </a:pPr>
            <a:r>
              <a:t/>
            </a:r>
            <a:endParaRPr b="1" i="0" sz="2800" u="none" cap="none" strike="noStrike">
              <a:solidFill>
                <a:schemeClr val="dk1"/>
              </a:solidFill>
              <a:latin typeface="Arial"/>
              <a:ea typeface="Arial"/>
              <a:cs typeface="Arial"/>
              <a:sym typeface="Arial"/>
            </a:endParaRPr>
          </a:p>
        </p:txBody>
      </p:sp>
      <p:sp>
        <p:nvSpPr>
          <p:cNvPr id="211" name="Google Shape;211;g5b4e770191_0_0"/>
          <p:cNvSpPr txBox="1"/>
          <p:nvPr/>
        </p:nvSpPr>
        <p:spPr>
          <a:xfrm>
            <a:off x="468313" y="1557338"/>
            <a:ext cx="8218500" cy="4568700"/>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90000"/>
              </a:lnSpc>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12" name="Google Shape;212;g5b4e770191_0_0"/>
          <p:cNvSpPr txBox="1"/>
          <p:nvPr/>
        </p:nvSpPr>
        <p:spPr>
          <a:xfrm>
            <a:off x="565608" y="1885361"/>
            <a:ext cx="8201400" cy="3539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Arial"/>
                <a:ea typeface="Arial"/>
                <a:cs typeface="Arial"/>
                <a:sym typeface="Arial"/>
              </a:rPr>
              <a:t>Safeguarding is about keeping children safe from harm and abuse. This means keeping children safe from accidents, crime and bullying and actively promoting their wellbeing in a healthy, safe and supportive environment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Arial"/>
                <a:ea typeface="Arial"/>
                <a:cs typeface="Arial"/>
                <a:sym typeface="Arial"/>
              </a:rPr>
              <a:t>…so as to enable them to have optimum </a:t>
            </a:r>
            <a:r>
              <a:rPr b="1" i="0" lang="en-GB" sz="2800" u="none" cap="none" strike="noStrike">
                <a:solidFill>
                  <a:schemeClr val="dk1"/>
                </a:solidFill>
                <a:latin typeface="Arial"/>
                <a:ea typeface="Arial"/>
                <a:cs typeface="Arial"/>
                <a:sym typeface="Arial"/>
              </a:rPr>
              <a:t>life chances in adulthood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descr="back 2.jpg" id="218" name="Google Shape;218;g5b4e770191_0_85"/>
          <p:cNvPicPr preferRelativeResize="0"/>
          <p:nvPr/>
        </p:nvPicPr>
        <p:blipFill rotWithShape="1">
          <a:blip r:embed="rId3">
            <a:alphaModFix/>
          </a:blip>
          <a:srcRect b="0" l="0" r="0" t="0"/>
          <a:stretch/>
        </p:blipFill>
        <p:spPr>
          <a:xfrm>
            <a:off x="0" y="0"/>
            <a:ext cx="9144001" cy="5590407"/>
          </a:xfrm>
          <a:prstGeom prst="rect">
            <a:avLst/>
          </a:prstGeom>
          <a:noFill/>
          <a:ln>
            <a:noFill/>
          </a:ln>
        </p:spPr>
      </p:pic>
      <p:sp>
        <p:nvSpPr>
          <p:cNvPr id="219" name="Google Shape;219;g5b4e770191_0_8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Arial"/>
              <a:buNone/>
            </a:pPr>
            <a:r>
              <a:rPr lang="en-GB" sz="3600"/>
              <a:t>What is the relation between child protection and safeguarding?</a:t>
            </a:r>
            <a:endParaRPr sz="3600"/>
          </a:p>
        </p:txBody>
      </p:sp>
      <p:sp>
        <p:nvSpPr>
          <p:cNvPr id="220" name="Google Shape;220;g5b4e770191_0_85"/>
          <p:cNvSpPr txBox="1"/>
          <p:nvPr/>
        </p:nvSpPr>
        <p:spPr>
          <a:xfrm>
            <a:off x="457200" y="274638"/>
            <a:ext cx="8229600" cy="865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Arial"/>
              <a:buNone/>
            </a:pPr>
            <a:r>
              <a:t/>
            </a:r>
            <a:endParaRPr b="1" i="0" sz="2800" u="none" cap="none" strike="noStrike">
              <a:solidFill>
                <a:schemeClr val="dk1"/>
              </a:solidFill>
              <a:latin typeface="Arial"/>
              <a:ea typeface="Arial"/>
              <a:cs typeface="Arial"/>
              <a:sym typeface="Arial"/>
            </a:endParaRPr>
          </a:p>
        </p:txBody>
      </p:sp>
      <p:sp>
        <p:nvSpPr>
          <p:cNvPr id="221" name="Google Shape;221;g5b4e770191_0_85"/>
          <p:cNvSpPr txBox="1"/>
          <p:nvPr/>
        </p:nvSpPr>
        <p:spPr>
          <a:xfrm>
            <a:off x="468313" y="1557338"/>
            <a:ext cx="8218500" cy="4568700"/>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90000"/>
              </a:lnSpc>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22" name="Google Shape;222;g5b4e770191_0_85"/>
          <p:cNvSpPr txBox="1"/>
          <p:nvPr/>
        </p:nvSpPr>
        <p:spPr>
          <a:xfrm>
            <a:off x="886120" y="2092751"/>
            <a:ext cx="7211400" cy="3539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chemeClr val="dk1"/>
                </a:solidFill>
                <a:latin typeface="Arial"/>
                <a:ea typeface="Arial"/>
                <a:cs typeface="Arial"/>
                <a:sym typeface="Arial"/>
              </a:rPr>
              <a:t>Safeguarding</a:t>
            </a:r>
            <a:r>
              <a:rPr b="0" i="0" lang="en-GB" sz="2800" u="none" cap="none" strike="noStrike">
                <a:solidFill>
                  <a:schemeClr val="dk1"/>
                </a:solidFill>
                <a:latin typeface="Arial"/>
                <a:ea typeface="Arial"/>
                <a:cs typeface="Arial"/>
                <a:sym typeface="Arial"/>
              </a:rPr>
              <a:t> means proactively seeking to involve the whole community in keeping children safe and promoting their welfare.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chemeClr val="dk1"/>
                </a:solidFill>
                <a:latin typeface="Arial"/>
                <a:ea typeface="Arial"/>
                <a:cs typeface="Arial"/>
                <a:sym typeface="Arial"/>
              </a:rPr>
              <a:t>Child protection </a:t>
            </a:r>
            <a:r>
              <a:rPr b="0" i="0" lang="en-GB" sz="2800" u="none" cap="none" strike="noStrike">
                <a:solidFill>
                  <a:schemeClr val="dk1"/>
                </a:solidFill>
                <a:latin typeface="Arial"/>
                <a:ea typeface="Arial"/>
                <a:cs typeface="Arial"/>
                <a:sym typeface="Arial"/>
              </a:rPr>
              <a:t>is the process of protecting individual children identified as either suffering, or at risk of suffering significant harm as a result of abuse or neglect.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descr="back 2.jpg" id="228" name="Google Shape;228;g5b4e770191_0_170"/>
          <p:cNvPicPr preferRelativeResize="0"/>
          <p:nvPr/>
        </p:nvPicPr>
        <p:blipFill rotWithShape="1">
          <a:blip r:embed="rId3">
            <a:alphaModFix/>
          </a:blip>
          <a:srcRect b="0" l="0" r="0" t="0"/>
          <a:stretch/>
        </p:blipFill>
        <p:spPr>
          <a:xfrm>
            <a:off x="0" y="0"/>
            <a:ext cx="9144001" cy="5590407"/>
          </a:xfrm>
          <a:prstGeom prst="rect">
            <a:avLst/>
          </a:prstGeom>
          <a:noFill/>
          <a:ln>
            <a:noFill/>
          </a:ln>
        </p:spPr>
      </p:pic>
      <p:sp>
        <p:nvSpPr>
          <p:cNvPr id="229" name="Google Shape;229;g5b4e770191_0_170"/>
          <p:cNvSpPr txBox="1"/>
          <p:nvPr/>
        </p:nvSpPr>
        <p:spPr>
          <a:xfrm>
            <a:off x="457200" y="274638"/>
            <a:ext cx="8229600" cy="865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Arial"/>
              <a:buNone/>
            </a:pPr>
            <a:r>
              <a:t/>
            </a:r>
            <a:endParaRPr b="1" i="0" sz="2800" u="none" cap="none" strike="noStrike">
              <a:solidFill>
                <a:schemeClr val="dk1"/>
              </a:solidFill>
              <a:latin typeface="Arial"/>
              <a:ea typeface="Arial"/>
              <a:cs typeface="Arial"/>
              <a:sym typeface="Arial"/>
            </a:endParaRPr>
          </a:p>
        </p:txBody>
      </p:sp>
      <p:sp>
        <p:nvSpPr>
          <p:cNvPr id="230" name="Google Shape;230;g5b4e770191_0_170"/>
          <p:cNvSpPr txBox="1"/>
          <p:nvPr/>
        </p:nvSpPr>
        <p:spPr>
          <a:xfrm>
            <a:off x="468313" y="1557338"/>
            <a:ext cx="8218500" cy="4568700"/>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90000"/>
              </a:lnSpc>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31" name="Google Shape;231;g5b4e770191_0_170"/>
          <p:cNvSpPr/>
          <p:nvPr/>
        </p:nvSpPr>
        <p:spPr>
          <a:xfrm>
            <a:off x="3276600" y="2205038"/>
            <a:ext cx="2543181" cy="1523999"/>
          </a:xfrm>
          <a:prstGeom prst="rect">
            <a:avLst/>
          </a:prstGeom>
        </p:spPr>
        <p:txBody>
          <a:bodyPr>
            <a:prstTxWarp prst="textPlain"/>
          </a:bodyPr>
          <a:lstStyle/>
          <a:p>
            <a:pPr lvl="0" algn="ctr"/>
            <a:r>
              <a:rPr b="0" i="0">
                <a:ln cap="flat" cmpd="sng" w="9525">
                  <a:solidFill>
                    <a:srgbClr val="000000"/>
                  </a:solidFill>
                  <a:prstDash val="solid"/>
                  <a:round/>
                  <a:headEnd len="sm" w="sm" type="none"/>
                  <a:tailEnd len="sm" w="sm" type="none"/>
                </a:ln>
                <a:solidFill>
                  <a:srgbClr val="000000"/>
                </a:solidFill>
                <a:latin typeface="Arial"/>
              </a:rPr>
              <a:t>Safeguarding</a:t>
            </a:r>
          </a:p>
        </p:txBody>
      </p:sp>
      <p:sp>
        <p:nvSpPr>
          <p:cNvPr id="232" name="Google Shape;232;g5b4e770191_0_170"/>
          <p:cNvSpPr txBox="1"/>
          <p:nvPr/>
        </p:nvSpPr>
        <p:spPr>
          <a:xfrm>
            <a:off x="969963" y="1201738"/>
            <a:ext cx="2202000" cy="336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Anti Bullying Policies</a:t>
            </a:r>
            <a:endParaRPr b="0" i="0" sz="1400" u="none" cap="none" strike="noStrike">
              <a:solidFill>
                <a:srgbClr val="000000"/>
              </a:solidFill>
              <a:latin typeface="Arial"/>
              <a:ea typeface="Arial"/>
              <a:cs typeface="Arial"/>
              <a:sym typeface="Arial"/>
            </a:endParaRPr>
          </a:p>
        </p:txBody>
      </p:sp>
      <p:sp>
        <p:nvSpPr>
          <p:cNvPr id="233" name="Google Shape;233;g5b4e770191_0_170"/>
          <p:cNvSpPr txBox="1"/>
          <p:nvPr/>
        </p:nvSpPr>
        <p:spPr>
          <a:xfrm>
            <a:off x="3635375" y="1125538"/>
            <a:ext cx="1703400" cy="581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Child Protection</a:t>
            </a:r>
            <a:endParaRPr b="0" i="0" sz="1400" u="none" cap="none" strike="noStrike">
              <a:solidFill>
                <a:srgbClr val="000000"/>
              </a:solidFill>
              <a:latin typeface="Arial"/>
              <a:ea typeface="Arial"/>
              <a:cs typeface="Arial"/>
              <a:sym typeface="Arial"/>
            </a:endParaRPr>
          </a:p>
        </p:txBody>
      </p:sp>
      <p:cxnSp>
        <p:nvCxnSpPr>
          <p:cNvPr id="234" name="Google Shape;234;g5b4e770191_0_170"/>
          <p:cNvCxnSpPr/>
          <p:nvPr/>
        </p:nvCxnSpPr>
        <p:spPr>
          <a:xfrm flipH="1" rot="10800000">
            <a:off x="5795963" y="1773200"/>
            <a:ext cx="360300" cy="576300"/>
          </a:xfrm>
          <a:prstGeom prst="straightConnector1">
            <a:avLst/>
          </a:prstGeom>
          <a:noFill/>
          <a:ln cap="flat" cmpd="sng" w="9525">
            <a:solidFill>
              <a:schemeClr val="dk1"/>
            </a:solidFill>
            <a:prstDash val="solid"/>
            <a:round/>
            <a:headEnd len="sm" w="sm" type="none"/>
            <a:tailEnd len="med" w="med" type="triangle"/>
          </a:ln>
        </p:spPr>
      </p:cxnSp>
      <p:sp>
        <p:nvSpPr>
          <p:cNvPr id="235" name="Google Shape;235;g5b4e770191_0_170"/>
          <p:cNvSpPr txBox="1"/>
          <p:nvPr/>
        </p:nvSpPr>
        <p:spPr>
          <a:xfrm>
            <a:off x="6227763" y="1125538"/>
            <a:ext cx="1481100" cy="581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Staff Conduct</a:t>
            </a:r>
            <a:endParaRPr b="0" i="0" sz="1400" u="none" cap="none" strike="noStrike">
              <a:solidFill>
                <a:srgbClr val="000000"/>
              </a:solidFill>
              <a:latin typeface="Arial"/>
              <a:ea typeface="Arial"/>
              <a:cs typeface="Arial"/>
              <a:sym typeface="Arial"/>
            </a:endParaRPr>
          </a:p>
        </p:txBody>
      </p:sp>
      <p:cxnSp>
        <p:nvCxnSpPr>
          <p:cNvPr id="236" name="Google Shape;236;g5b4e770191_0_170"/>
          <p:cNvCxnSpPr/>
          <p:nvPr/>
        </p:nvCxnSpPr>
        <p:spPr>
          <a:xfrm flipH="1" rot="10800000">
            <a:off x="6011863" y="2421038"/>
            <a:ext cx="865200" cy="431700"/>
          </a:xfrm>
          <a:prstGeom prst="straightConnector1">
            <a:avLst/>
          </a:prstGeom>
          <a:noFill/>
          <a:ln cap="flat" cmpd="sng" w="9525">
            <a:solidFill>
              <a:schemeClr val="dk1"/>
            </a:solidFill>
            <a:prstDash val="solid"/>
            <a:round/>
            <a:headEnd len="sm" w="sm" type="none"/>
            <a:tailEnd len="med" w="med" type="triangle"/>
          </a:ln>
        </p:spPr>
      </p:cxnSp>
      <p:cxnSp>
        <p:nvCxnSpPr>
          <p:cNvPr id="237" name="Google Shape;237;g5b4e770191_0_170"/>
          <p:cNvCxnSpPr/>
          <p:nvPr/>
        </p:nvCxnSpPr>
        <p:spPr>
          <a:xfrm>
            <a:off x="6011863" y="3284538"/>
            <a:ext cx="1008000" cy="431700"/>
          </a:xfrm>
          <a:prstGeom prst="straightConnector1">
            <a:avLst/>
          </a:prstGeom>
          <a:noFill/>
          <a:ln cap="flat" cmpd="sng" w="9525">
            <a:solidFill>
              <a:schemeClr val="dk1"/>
            </a:solidFill>
            <a:prstDash val="solid"/>
            <a:round/>
            <a:headEnd len="sm" w="sm" type="none"/>
            <a:tailEnd len="med" w="med" type="triangle"/>
          </a:ln>
        </p:spPr>
      </p:cxnSp>
      <p:sp>
        <p:nvSpPr>
          <p:cNvPr id="238" name="Google Shape;238;g5b4e770191_0_170"/>
          <p:cNvSpPr txBox="1"/>
          <p:nvPr/>
        </p:nvSpPr>
        <p:spPr>
          <a:xfrm>
            <a:off x="7092950" y="3284538"/>
            <a:ext cx="1511400" cy="1070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Managing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Allegations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Against Staff</a:t>
            </a:r>
            <a:endParaRPr b="0" i="0" sz="1400" u="none" cap="none" strike="noStrike">
              <a:solidFill>
                <a:srgbClr val="000000"/>
              </a:solidFill>
              <a:latin typeface="Arial"/>
              <a:ea typeface="Arial"/>
              <a:cs typeface="Arial"/>
              <a:sym typeface="Arial"/>
            </a:endParaRPr>
          </a:p>
        </p:txBody>
      </p:sp>
      <p:sp>
        <p:nvSpPr>
          <p:cNvPr id="239" name="Google Shape;239;g5b4e770191_0_170"/>
          <p:cNvSpPr txBox="1"/>
          <p:nvPr/>
        </p:nvSpPr>
        <p:spPr>
          <a:xfrm>
            <a:off x="317500" y="2205038"/>
            <a:ext cx="1301700" cy="336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Attendance</a:t>
            </a:r>
            <a:endParaRPr b="0" i="0" sz="1400" u="none" cap="none" strike="noStrike">
              <a:solidFill>
                <a:srgbClr val="000000"/>
              </a:solidFill>
              <a:latin typeface="Arial"/>
              <a:ea typeface="Arial"/>
              <a:cs typeface="Arial"/>
              <a:sym typeface="Arial"/>
            </a:endParaRPr>
          </a:p>
        </p:txBody>
      </p:sp>
      <p:sp>
        <p:nvSpPr>
          <p:cNvPr id="240" name="Google Shape;240;g5b4e770191_0_170"/>
          <p:cNvSpPr txBox="1"/>
          <p:nvPr/>
        </p:nvSpPr>
        <p:spPr>
          <a:xfrm>
            <a:off x="384175" y="3429000"/>
            <a:ext cx="1447800" cy="581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Behaviour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Management</a:t>
            </a:r>
            <a:r>
              <a:rPr b="0" i="0" lang="en-GB" sz="16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cxnSp>
        <p:nvCxnSpPr>
          <p:cNvPr id="241" name="Google Shape;241;g5b4e770191_0_170"/>
          <p:cNvCxnSpPr/>
          <p:nvPr/>
        </p:nvCxnSpPr>
        <p:spPr>
          <a:xfrm flipH="1">
            <a:off x="2700375" y="3573463"/>
            <a:ext cx="719100" cy="863700"/>
          </a:xfrm>
          <a:prstGeom prst="straightConnector1">
            <a:avLst/>
          </a:prstGeom>
          <a:noFill/>
          <a:ln cap="flat" cmpd="sng" w="9525">
            <a:solidFill>
              <a:schemeClr val="dk1"/>
            </a:solidFill>
            <a:prstDash val="solid"/>
            <a:round/>
            <a:headEnd len="sm" w="sm" type="none"/>
            <a:tailEnd len="med" w="med" type="triangle"/>
          </a:ln>
        </p:spPr>
      </p:cxnSp>
      <p:sp>
        <p:nvSpPr>
          <p:cNvPr id="242" name="Google Shape;242;g5b4e770191_0_170"/>
          <p:cNvSpPr txBox="1"/>
          <p:nvPr/>
        </p:nvSpPr>
        <p:spPr>
          <a:xfrm>
            <a:off x="755650" y="4508500"/>
            <a:ext cx="1871700" cy="581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Health and Safety</a:t>
            </a:r>
            <a:endParaRPr b="0" i="0" sz="1400" u="none" cap="none" strike="noStrike">
              <a:solidFill>
                <a:srgbClr val="000000"/>
              </a:solidFill>
              <a:latin typeface="Arial"/>
              <a:ea typeface="Arial"/>
              <a:cs typeface="Arial"/>
              <a:sym typeface="Arial"/>
            </a:endParaRPr>
          </a:p>
        </p:txBody>
      </p:sp>
      <p:cxnSp>
        <p:nvCxnSpPr>
          <p:cNvPr id="243" name="Google Shape;243;g5b4e770191_0_170"/>
          <p:cNvCxnSpPr/>
          <p:nvPr/>
        </p:nvCxnSpPr>
        <p:spPr>
          <a:xfrm flipH="1">
            <a:off x="4067163" y="3500438"/>
            <a:ext cx="217500" cy="1008000"/>
          </a:xfrm>
          <a:prstGeom prst="straightConnector1">
            <a:avLst/>
          </a:prstGeom>
          <a:noFill/>
          <a:ln cap="flat" cmpd="sng" w="9525">
            <a:solidFill>
              <a:schemeClr val="dk1"/>
            </a:solidFill>
            <a:prstDash val="solid"/>
            <a:round/>
            <a:headEnd len="sm" w="sm" type="none"/>
            <a:tailEnd len="med" w="med" type="triangle"/>
          </a:ln>
        </p:spPr>
      </p:cxnSp>
      <p:sp>
        <p:nvSpPr>
          <p:cNvPr id="244" name="Google Shape;244;g5b4e770191_0_170"/>
          <p:cNvSpPr txBox="1"/>
          <p:nvPr/>
        </p:nvSpPr>
        <p:spPr>
          <a:xfrm>
            <a:off x="3203575" y="4581525"/>
            <a:ext cx="1697100" cy="336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Whistleblowing</a:t>
            </a:r>
            <a:endParaRPr b="0" i="0" sz="1400" u="none" cap="none" strike="noStrike">
              <a:solidFill>
                <a:srgbClr val="000000"/>
              </a:solidFill>
              <a:latin typeface="Arial"/>
              <a:ea typeface="Arial"/>
              <a:cs typeface="Arial"/>
              <a:sym typeface="Arial"/>
            </a:endParaRPr>
          </a:p>
        </p:txBody>
      </p:sp>
      <p:cxnSp>
        <p:nvCxnSpPr>
          <p:cNvPr id="245" name="Google Shape;245;g5b4e770191_0_170"/>
          <p:cNvCxnSpPr/>
          <p:nvPr/>
        </p:nvCxnSpPr>
        <p:spPr>
          <a:xfrm>
            <a:off x="4932363" y="3429000"/>
            <a:ext cx="576300" cy="1295400"/>
          </a:xfrm>
          <a:prstGeom prst="straightConnector1">
            <a:avLst/>
          </a:prstGeom>
          <a:noFill/>
          <a:ln cap="flat" cmpd="sng" w="9525">
            <a:solidFill>
              <a:schemeClr val="dk1"/>
            </a:solidFill>
            <a:prstDash val="solid"/>
            <a:round/>
            <a:headEnd len="sm" w="sm" type="none"/>
            <a:tailEnd len="med" w="med" type="triangle"/>
          </a:ln>
        </p:spPr>
      </p:cxnSp>
      <p:sp>
        <p:nvSpPr>
          <p:cNvPr id="246" name="Google Shape;246;g5b4e770191_0_170"/>
          <p:cNvSpPr txBox="1"/>
          <p:nvPr/>
        </p:nvSpPr>
        <p:spPr>
          <a:xfrm>
            <a:off x="4140200" y="4797425"/>
            <a:ext cx="2754300" cy="825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Safe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 Recruitment and Selection</a:t>
            </a:r>
            <a:endParaRPr b="0" i="0" sz="1400" u="none" cap="none" strike="noStrike">
              <a:solidFill>
                <a:srgbClr val="000000"/>
              </a:solidFill>
              <a:latin typeface="Arial"/>
              <a:ea typeface="Arial"/>
              <a:cs typeface="Arial"/>
              <a:sym typeface="Arial"/>
            </a:endParaRPr>
          </a:p>
        </p:txBody>
      </p:sp>
      <p:cxnSp>
        <p:nvCxnSpPr>
          <p:cNvPr id="247" name="Google Shape;247;g5b4e770191_0_170"/>
          <p:cNvCxnSpPr/>
          <p:nvPr/>
        </p:nvCxnSpPr>
        <p:spPr>
          <a:xfrm>
            <a:off x="5867400" y="3789363"/>
            <a:ext cx="720600" cy="719100"/>
          </a:xfrm>
          <a:prstGeom prst="straightConnector1">
            <a:avLst/>
          </a:prstGeom>
          <a:noFill/>
          <a:ln cap="flat" cmpd="sng" w="9525">
            <a:solidFill>
              <a:schemeClr val="dk1"/>
            </a:solidFill>
            <a:prstDash val="solid"/>
            <a:round/>
            <a:headEnd len="sm" w="sm" type="none"/>
            <a:tailEnd len="med" w="med" type="triangle"/>
          </a:ln>
        </p:spPr>
      </p:cxnSp>
      <p:sp>
        <p:nvSpPr>
          <p:cNvPr id="248" name="Google Shape;248;g5b4e770191_0_170"/>
          <p:cNvSpPr txBox="1"/>
          <p:nvPr/>
        </p:nvSpPr>
        <p:spPr>
          <a:xfrm>
            <a:off x="6659563" y="4581525"/>
            <a:ext cx="1609800" cy="581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Building Design</a:t>
            </a:r>
            <a:endParaRPr b="0" i="0" sz="1400" u="none" cap="none" strike="noStrike">
              <a:solidFill>
                <a:srgbClr val="000000"/>
              </a:solidFill>
              <a:latin typeface="Arial"/>
              <a:ea typeface="Arial"/>
              <a:cs typeface="Arial"/>
              <a:sym typeface="Arial"/>
            </a:endParaRPr>
          </a:p>
        </p:txBody>
      </p:sp>
      <p:sp>
        <p:nvSpPr>
          <p:cNvPr id="249" name="Google Shape;249;g5b4e770191_0_170"/>
          <p:cNvSpPr txBox="1"/>
          <p:nvPr/>
        </p:nvSpPr>
        <p:spPr>
          <a:xfrm>
            <a:off x="6948488" y="2205038"/>
            <a:ext cx="1197000" cy="336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Curriculum</a:t>
            </a:r>
            <a:endParaRPr b="0" i="0" sz="1400" u="none" cap="none" strike="noStrike">
              <a:solidFill>
                <a:srgbClr val="000000"/>
              </a:solidFill>
              <a:latin typeface="Arial"/>
              <a:ea typeface="Arial"/>
              <a:cs typeface="Arial"/>
              <a:sym typeface="Arial"/>
            </a:endParaRPr>
          </a:p>
        </p:txBody>
      </p:sp>
      <p:cxnSp>
        <p:nvCxnSpPr>
          <p:cNvPr id="250" name="Google Shape;250;g5b4e770191_0_170"/>
          <p:cNvCxnSpPr/>
          <p:nvPr/>
        </p:nvCxnSpPr>
        <p:spPr>
          <a:xfrm rot="10800000">
            <a:off x="1331763" y="2997063"/>
            <a:ext cx="1657500" cy="144600"/>
          </a:xfrm>
          <a:prstGeom prst="straightConnector1">
            <a:avLst/>
          </a:prstGeom>
          <a:noFill/>
          <a:ln cap="flat" cmpd="sng" w="9525">
            <a:solidFill>
              <a:schemeClr val="dk1"/>
            </a:solidFill>
            <a:prstDash val="solid"/>
            <a:round/>
            <a:headEnd len="sm" w="sm" type="none"/>
            <a:tailEnd len="med" w="med" type="triangle"/>
          </a:ln>
        </p:spPr>
      </p:cxnSp>
      <p:sp>
        <p:nvSpPr>
          <p:cNvPr id="251" name="Google Shape;251;g5b4e770191_0_170"/>
          <p:cNvSpPr txBox="1"/>
          <p:nvPr/>
        </p:nvSpPr>
        <p:spPr>
          <a:xfrm>
            <a:off x="179388" y="2852738"/>
            <a:ext cx="1114500" cy="336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Comic Sans MS"/>
              <a:buNone/>
            </a:pPr>
            <a:r>
              <a:rPr b="1" i="0" lang="en-GB" sz="1600" u="none" cap="none" strike="noStrike">
                <a:solidFill>
                  <a:schemeClr val="dk1"/>
                </a:solidFill>
                <a:latin typeface="Comic Sans MS"/>
                <a:ea typeface="Comic Sans MS"/>
                <a:cs typeface="Comic Sans MS"/>
                <a:sym typeface="Comic Sans MS"/>
              </a:rPr>
              <a:t>E-Safety</a:t>
            </a:r>
            <a:endParaRPr b="0" i="0" sz="1400" u="none" cap="none" strike="noStrike">
              <a:solidFill>
                <a:srgbClr val="000000"/>
              </a:solidFill>
              <a:latin typeface="Arial"/>
              <a:ea typeface="Arial"/>
              <a:cs typeface="Arial"/>
              <a:sym typeface="Arial"/>
            </a:endParaRPr>
          </a:p>
        </p:txBody>
      </p:sp>
      <p:cxnSp>
        <p:nvCxnSpPr>
          <p:cNvPr id="252" name="Google Shape;252;g5b4e770191_0_170"/>
          <p:cNvCxnSpPr/>
          <p:nvPr/>
        </p:nvCxnSpPr>
        <p:spPr>
          <a:xfrm rot="10800000">
            <a:off x="2795638" y="1562643"/>
            <a:ext cx="463500" cy="629400"/>
          </a:xfrm>
          <a:prstGeom prst="straightConnector1">
            <a:avLst/>
          </a:prstGeom>
          <a:noFill/>
          <a:ln cap="flat" cmpd="sng" w="9525">
            <a:solidFill>
              <a:schemeClr val="dk1"/>
            </a:solidFill>
            <a:prstDash val="solid"/>
            <a:round/>
            <a:headEnd len="sm" w="sm" type="none"/>
            <a:tailEnd len="med" w="med" type="triangle"/>
          </a:ln>
        </p:spPr>
      </p:cxnSp>
      <p:cxnSp>
        <p:nvCxnSpPr>
          <p:cNvPr id="253" name="Google Shape;253;g5b4e770191_0_170"/>
          <p:cNvCxnSpPr/>
          <p:nvPr/>
        </p:nvCxnSpPr>
        <p:spPr>
          <a:xfrm rot="10800000">
            <a:off x="4470401" y="1773331"/>
            <a:ext cx="0" cy="635700"/>
          </a:xfrm>
          <a:prstGeom prst="straightConnector1">
            <a:avLst/>
          </a:prstGeom>
          <a:noFill/>
          <a:ln cap="flat" cmpd="sng" w="9525">
            <a:solidFill>
              <a:schemeClr val="dk1"/>
            </a:solidFill>
            <a:prstDash val="solid"/>
            <a:round/>
            <a:headEnd len="sm" w="sm" type="none"/>
            <a:tailEnd len="med" w="med" type="triangl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descr="back 2.jpg" id="259" name="Google Shape;259;g5b4e770191_0_361"/>
          <p:cNvPicPr preferRelativeResize="0"/>
          <p:nvPr/>
        </p:nvPicPr>
        <p:blipFill rotWithShape="1">
          <a:blip r:embed="rId3">
            <a:alphaModFix/>
          </a:blip>
          <a:srcRect b="0" l="0" r="0" t="0"/>
          <a:stretch/>
        </p:blipFill>
        <p:spPr>
          <a:xfrm>
            <a:off x="0" y="0"/>
            <a:ext cx="9144001" cy="5590407"/>
          </a:xfrm>
          <a:prstGeom prst="rect">
            <a:avLst/>
          </a:prstGeom>
          <a:noFill/>
          <a:ln>
            <a:noFill/>
          </a:ln>
        </p:spPr>
      </p:pic>
      <p:sp>
        <p:nvSpPr>
          <p:cNvPr id="260" name="Google Shape;260;g5b4e770191_0_361"/>
          <p:cNvSpPr txBox="1"/>
          <p:nvPr/>
        </p:nvSpPr>
        <p:spPr>
          <a:xfrm>
            <a:off x="457200" y="274638"/>
            <a:ext cx="8229600" cy="865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Arial"/>
              <a:buNone/>
            </a:pPr>
            <a:r>
              <a:t/>
            </a:r>
            <a:endParaRPr b="1" i="0" sz="2800" u="none" cap="none" strike="noStrike">
              <a:solidFill>
                <a:schemeClr val="dk1"/>
              </a:solidFill>
              <a:latin typeface="Arial"/>
              <a:ea typeface="Arial"/>
              <a:cs typeface="Arial"/>
              <a:sym typeface="Arial"/>
            </a:endParaRPr>
          </a:p>
        </p:txBody>
      </p:sp>
      <p:sp>
        <p:nvSpPr>
          <p:cNvPr id="261" name="Google Shape;261;g5b4e770191_0_361"/>
          <p:cNvSpPr txBox="1"/>
          <p:nvPr/>
        </p:nvSpPr>
        <p:spPr>
          <a:xfrm>
            <a:off x="468313" y="1557338"/>
            <a:ext cx="8218500" cy="4568700"/>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90000"/>
              </a:lnSpc>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62" name="Google Shape;262;g5b4e770191_0_36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Arial"/>
              <a:buNone/>
            </a:pPr>
            <a:r>
              <a:rPr b="1" lang="en-GB" sz="4000"/>
              <a:t>Duty to refer</a:t>
            </a:r>
            <a:endParaRPr b="1" sz="4000"/>
          </a:p>
        </p:txBody>
      </p:sp>
      <p:sp>
        <p:nvSpPr>
          <p:cNvPr id="263" name="Google Shape;263;g5b4e770191_0_361"/>
          <p:cNvSpPr txBox="1"/>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800"/>
              <a:buFont typeface="Arial"/>
              <a:buNone/>
            </a:pPr>
            <a:r>
              <a:rPr b="0" i="0" lang="en-GB" sz="2800" u="none" cap="none" strike="noStrike">
                <a:solidFill>
                  <a:schemeClr val="dk1"/>
                </a:solidFill>
                <a:latin typeface="Arial"/>
                <a:ea typeface="Arial"/>
                <a:cs typeface="Arial"/>
                <a:sym typeface="Arial"/>
              </a:rPr>
              <a:t>	If any person has knowledge, concerns or suspicions that a child is suffering, has suffered or is likely to be at risk of significant harm, it is their responsibility to ensure that the concerns are referred to Children’s Services or the Police who have statutory duties and powers to make enquiries and intervene when necessary</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560"/>
              </a:spcBef>
              <a:spcAft>
                <a:spcPts val="0"/>
              </a:spcAft>
              <a:buClr>
                <a:schemeClr val="dk1"/>
              </a:buClr>
              <a:buSzPts val="2800"/>
              <a:buFont typeface="Arial"/>
              <a:buNone/>
            </a:pPr>
            <a:r>
              <a:t/>
            </a:r>
            <a:endParaRPr b="0" i="0" sz="2800" u="none" cap="none" strike="noStrike">
              <a:solidFill>
                <a:schemeClr val="dk1"/>
              </a:solidFill>
              <a:latin typeface="Arial"/>
              <a:ea typeface="Arial"/>
              <a:cs typeface="Arial"/>
              <a:sym typeface="Arial"/>
            </a:endParaRPr>
          </a:p>
          <a:p>
            <a:pPr indent="-342900" lvl="0" marL="342900" marR="0" rtl="0" algn="r">
              <a:lnSpc>
                <a:spcPct val="100000"/>
              </a:lnSpc>
              <a:spcBef>
                <a:spcPts val="560"/>
              </a:spcBef>
              <a:spcAft>
                <a:spcPts val="0"/>
              </a:spcAft>
              <a:buClr>
                <a:schemeClr val="dk1"/>
              </a:buClr>
              <a:buSzPts val="2800"/>
              <a:buFont typeface="Arial"/>
              <a:buNone/>
            </a:pPr>
            <a:r>
              <a:rPr b="1" i="0" lang="en-GB" sz="2800" u="none" cap="none" strike="noStrike">
                <a:solidFill>
                  <a:schemeClr val="dk1"/>
                </a:solidFill>
                <a:latin typeface="Arial"/>
                <a:ea typeface="Arial"/>
                <a:cs typeface="Arial"/>
                <a:sym typeface="Arial"/>
              </a:rPr>
              <a:t>All Wales Child Protection Procedures 2008</a:t>
            </a:r>
            <a:endParaRPr b="1" i="0" sz="28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g41ad0b4091_0_0"/>
          <p:cNvSpPr txBox="1"/>
          <p:nvPr/>
        </p:nvSpPr>
        <p:spPr>
          <a:xfrm>
            <a:off x="2322587" y="723282"/>
            <a:ext cx="3177600" cy="369300"/>
          </a:xfrm>
          <a:prstGeom prst="rect">
            <a:avLst/>
          </a:prstGeom>
          <a:gradFill>
            <a:gsLst>
              <a:gs pos="0">
                <a:srgbClr val="FEDB83"/>
              </a:gs>
              <a:gs pos="100000">
                <a:srgbClr val="E4AC21"/>
              </a:gs>
            </a:gsLst>
            <a:lin ang="5400012" scaled="0"/>
          </a:gradFill>
          <a:ln>
            <a:noFill/>
          </a:ln>
          <a:effectLst>
            <a:outerShdw blurRad="50800" rotWithShape="0" dir="5400000" dist="25400">
              <a:srgbClr val="000000">
                <a:alpha val="36470"/>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31F43"/>
                </a:solidFill>
                <a:latin typeface="Candara"/>
                <a:ea typeface="Candara"/>
                <a:cs typeface="Candara"/>
                <a:sym typeface="Candara"/>
              </a:rPr>
              <a:t>Key Contacts within the school</a:t>
            </a:r>
            <a:endParaRPr b="0" i="0" sz="1800" u="none" cap="none" strike="noStrike">
              <a:solidFill>
                <a:srgbClr val="031F43"/>
              </a:solidFill>
              <a:latin typeface="Candara"/>
              <a:ea typeface="Candara"/>
              <a:cs typeface="Candara"/>
              <a:sym typeface="Candara"/>
            </a:endParaRPr>
          </a:p>
        </p:txBody>
      </p:sp>
      <p:pic>
        <p:nvPicPr>
          <p:cNvPr id="270" name="Google Shape;270;g41ad0b4091_0_0"/>
          <p:cNvPicPr preferRelativeResize="0"/>
          <p:nvPr/>
        </p:nvPicPr>
        <p:blipFill rotWithShape="1">
          <a:blip r:embed="rId3">
            <a:alphaModFix/>
          </a:blip>
          <a:srcRect b="0" l="0" r="0" t="0"/>
          <a:stretch/>
        </p:blipFill>
        <p:spPr>
          <a:xfrm>
            <a:off x="2133600" y="323850"/>
            <a:ext cx="4876800" cy="6210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75" name="Shape 275"/>
        <p:cNvGrpSpPr/>
        <p:nvPr/>
      </p:nvGrpSpPr>
      <p:grpSpPr>
        <a:xfrm>
          <a:off x="0" y="0"/>
          <a:ext cx="0" cy="0"/>
          <a:chOff x="0" y="0"/>
          <a:chExt cx="0" cy="0"/>
        </a:xfrm>
      </p:grpSpPr>
      <p:pic>
        <p:nvPicPr>
          <p:cNvPr descr="back 2.jpg" id="276" name="Google Shape;276;g5b4e770191_0_810"/>
          <p:cNvPicPr preferRelativeResize="0"/>
          <p:nvPr/>
        </p:nvPicPr>
        <p:blipFill rotWithShape="1">
          <a:blip r:embed="rId3">
            <a:alphaModFix/>
          </a:blip>
          <a:srcRect b="0" l="0" r="0" t="0"/>
          <a:stretch/>
        </p:blipFill>
        <p:spPr>
          <a:xfrm>
            <a:off x="0" y="0"/>
            <a:ext cx="9144001" cy="5590407"/>
          </a:xfrm>
          <a:prstGeom prst="rect">
            <a:avLst/>
          </a:prstGeom>
          <a:noFill/>
          <a:ln>
            <a:noFill/>
          </a:ln>
        </p:spPr>
      </p:pic>
      <p:sp>
        <p:nvSpPr>
          <p:cNvPr id="277" name="Google Shape;277;g5b4e770191_0_810"/>
          <p:cNvSpPr txBox="1"/>
          <p:nvPr/>
        </p:nvSpPr>
        <p:spPr>
          <a:xfrm>
            <a:off x="457200" y="274638"/>
            <a:ext cx="8229600" cy="865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Arial"/>
              <a:buNone/>
            </a:pPr>
            <a:r>
              <a:t/>
            </a:r>
            <a:endParaRPr b="1" i="0" sz="2800" u="none" cap="none" strike="noStrike">
              <a:solidFill>
                <a:schemeClr val="dk1"/>
              </a:solidFill>
              <a:latin typeface="Arial"/>
              <a:ea typeface="Arial"/>
              <a:cs typeface="Arial"/>
              <a:sym typeface="Arial"/>
            </a:endParaRPr>
          </a:p>
        </p:txBody>
      </p:sp>
      <p:sp>
        <p:nvSpPr>
          <p:cNvPr id="278" name="Google Shape;278;g5b4e770191_0_810"/>
          <p:cNvSpPr txBox="1"/>
          <p:nvPr/>
        </p:nvSpPr>
        <p:spPr>
          <a:xfrm>
            <a:off x="468313" y="1557338"/>
            <a:ext cx="8218500" cy="4568700"/>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90000"/>
              </a:lnSpc>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79" name="Google Shape;279;g5b4e770191_0_8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Arial"/>
              <a:buNone/>
            </a:pPr>
            <a:r>
              <a:rPr b="1" lang="en-GB" sz="3200">
                <a:solidFill>
                  <a:schemeClr val="dk1"/>
                </a:solidFill>
              </a:rPr>
              <a:t>The protection of children is a multi agency responsibility.</a:t>
            </a:r>
            <a:endParaRPr/>
          </a:p>
        </p:txBody>
      </p:sp>
      <p:sp>
        <p:nvSpPr>
          <p:cNvPr id="280" name="Google Shape;280;g5b4e770191_0_810"/>
          <p:cNvSpPr txBox="1"/>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100000"/>
              </a:lnSpc>
              <a:spcBef>
                <a:spcPts val="0"/>
              </a:spcBef>
              <a:spcAft>
                <a:spcPts val="0"/>
              </a:spcAft>
              <a:buClr>
                <a:schemeClr val="dk1"/>
              </a:buClr>
              <a:buSzPts val="3200"/>
              <a:buFont typeface="Arial"/>
              <a:buNone/>
            </a:pPr>
            <a:r>
              <a:t/>
            </a:r>
            <a:endParaRPr b="0" i="0" sz="3200" u="none" cap="none" strike="noStrike">
              <a:solidFill>
                <a:schemeClr val="dk1"/>
              </a:solidFill>
              <a:latin typeface="Arial"/>
              <a:ea typeface="Arial"/>
              <a:cs typeface="Arial"/>
              <a:sym typeface="Arial"/>
            </a:endParaRPr>
          </a:p>
          <a:p>
            <a:pPr indent="-342900" lvl="0" marL="342900" marR="0" rtl="0" algn="ctr">
              <a:lnSpc>
                <a:spcPct val="100000"/>
              </a:lnSpc>
              <a:spcBef>
                <a:spcPts val="0"/>
              </a:spcBef>
              <a:spcAft>
                <a:spcPts val="0"/>
              </a:spcAft>
              <a:buClr>
                <a:schemeClr val="dk1"/>
              </a:buClr>
              <a:buSzPts val="2400"/>
              <a:buFont typeface="Arial"/>
              <a:buNone/>
            </a:pPr>
            <a:r>
              <a:rPr b="0" i="0" lang="en-GB" sz="24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342900" lvl="0" marL="342900" marR="0" rtl="0" algn="ctr">
              <a:lnSpc>
                <a:spcPct val="100000"/>
              </a:lnSpc>
              <a:spcBef>
                <a:spcPts val="0"/>
              </a:spcBef>
              <a:spcAft>
                <a:spcPts val="0"/>
              </a:spcAft>
              <a:buClr>
                <a:schemeClr val="dk1"/>
              </a:buClr>
              <a:buSzPts val="2400"/>
              <a:buFont typeface="Arial"/>
              <a:buNone/>
            </a:pPr>
            <a:r>
              <a:rPr b="0" i="0" lang="en-GB" sz="2400" u="none" cap="none" strike="noStrike">
                <a:solidFill>
                  <a:schemeClr val="dk1"/>
                </a:solidFill>
                <a:latin typeface="Arial"/>
                <a:ea typeface="Arial"/>
                <a:cs typeface="Arial"/>
                <a:sym typeface="Arial"/>
              </a:rPr>
              <a:t>				</a:t>
            </a:r>
            <a:r>
              <a:rPr b="0" i="0" lang="en-GB" sz="3600" u="none" cap="none" strike="noStrike">
                <a:solidFill>
                  <a:schemeClr val="dk1"/>
                </a:solidFill>
                <a:latin typeface="Arial"/>
                <a:ea typeface="Arial"/>
                <a:cs typeface="Arial"/>
                <a:sym typeface="Arial"/>
              </a:rPr>
              <a:t>You might hold a small </a:t>
            </a:r>
            <a:endParaRPr b="0" i="0" sz="1400" u="none" cap="none" strike="noStrike">
              <a:solidFill>
                <a:srgbClr val="000000"/>
              </a:solidFill>
              <a:latin typeface="Arial"/>
              <a:ea typeface="Arial"/>
              <a:cs typeface="Arial"/>
              <a:sym typeface="Arial"/>
            </a:endParaRPr>
          </a:p>
          <a:p>
            <a:pPr indent="-342900" lvl="0" marL="342900" marR="0" rtl="0" algn="ctr">
              <a:lnSpc>
                <a:spcPct val="100000"/>
              </a:lnSpc>
              <a:spcBef>
                <a:spcPts val="0"/>
              </a:spcBef>
              <a:spcAft>
                <a:spcPts val="0"/>
              </a:spcAft>
              <a:buClr>
                <a:schemeClr val="dk1"/>
              </a:buClr>
              <a:buSzPts val="3600"/>
              <a:buFont typeface="Arial"/>
              <a:buNone/>
            </a:pPr>
            <a:r>
              <a:rPr b="0" i="0" lang="en-GB" sz="3600" u="none" cap="none" strike="noStrike">
                <a:solidFill>
                  <a:schemeClr val="dk1"/>
                </a:solidFill>
                <a:latin typeface="Arial"/>
                <a:ea typeface="Arial"/>
                <a:cs typeface="Arial"/>
                <a:sym typeface="Arial"/>
              </a:rPr>
              <a:t>				part of that jigsaw</a:t>
            </a:r>
            <a:endParaRPr b="0" i="0" sz="1400" u="none" cap="none" strike="noStrike">
              <a:solidFill>
                <a:srgbClr val="000000"/>
              </a:solidFill>
              <a:latin typeface="Arial"/>
              <a:ea typeface="Arial"/>
              <a:cs typeface="Arial"/>
              <a:sym typeface="Arial"/>
            </a:endParaRPr>
          </a:p>
          <a:p>
            <a:pPr indent="-342900" lvl="0" marL="342900" marR="0" rtl="0" algn="ctr">
              <a:lnSpc>
                <a:spcPct val="100000"/>
              </a:lnSpc>
              <a:spcBef>
                <a:spcPts val="0"/>
              </a:spcBef>
              <a:spcAft>
                <a:spcPts val="0"/>
              </a:spcAft>
              <a:buClr>
                <a:schemeClr val="dk1"/>
              </a:buClr>
              <a:buSzPts val="3600"/>
              <a:buFont typeface="Arial"/>
              <a:buNone/>
            </a:pPr>
            <a:r>
              <a:t/>
            </a:r>
            <a:endParaRPr b="0" i="0" sz="3600" u="none" cap="none" strike="noStrike">
              <a:solidFill>
                <a:schemeClr val="dk1"/>
              </a:solidFill>
              <a:latin typeface="Arial"/>
              <a:ea typeface="Arial"/>
              <a:cs typeface="Arial"/>
              <a:sym typeface="Arial"/>
            </a:endParaRPr>
          </a:p>
          <a:p>
            <a:pPr indent="-342900" lvl="0" marL="342900" marR="0" rtl="0" algn="ctr">
              <a:lnSpc>
                <a:spcPct val="100000"/>
              </a:lnSpc>
              <a:spcBef>
                <a:spcPts val="0"/>
              </a:spcBef>
              <a:spcAft>
                <a:spcPts val="0"/>
              </a:spcAft>
              <a:buClr>
                <a:schemeClr val="dk1"/>
              </a:buClr>
              <a:buSzPts val="3600"/>
              <a:buFont typeface="Arial"/>
              <a:buNone/>
            </a:pPr>
            <a:r>
              <a:rPr b="0" i="0" lang="en-GB" sz="3600" u="none" cap="none" strike="noStrike">
                <a:solidFill>
                  <a:schemeClr val="dk1"/>
                </a:solidFill>
                <a:latin typeface="Arial"/>
                <a:ea typeface="Arial"/>
                <a:cs typeface="Arial"/>
                <a:sym typeface="Arial"/>
              </a:rPr>
              <a:t>				Thank you</a:t>
            </a:r>
            <a:endParaRPr b="0" i="0" sz="1400" u="none" cap="none" strike="noStrike">
              <a:solidFill>
                <a:srgbClr val="000000"/>
              </a:solidFill>
              <a:latin typeface="Arial"/>
              <a:ea typeface="Arial"/>
              <a:cs typeface="Arial"/>
              <a:sym typeface="Arial"/>
            </a:endParaRPr>
          </a:p>
          <a:p>
            <a:pPr indent="-114300" lvl="0" marL="342900" marR="0" rtl="0" algn="r">
              <a:lnSpc>
                <a:spcPct val="100000"/>
              </a:lnSpc>
              <a:spcBef>
                <a:spcPts val="720"/>
              </a:spcBef>
              <a:spcAft>
                <a:spcPts val="0"/>
              </a:spcAft>
              <a:buClr>
                <a:schemeClr val="dk1"/>
              </a:buClr>
              <a:buSzPts val="3600"/>
              <a:buFont typeface="Arial"/>
              <a:buNone/>
            </a:pPr>
            <a:r>
              <a:t/>
            </a:r>
            <a:endParaRPr b="0" i="0" sz="3600" u="none" cap="none" strike="noStrike">
              <a:solidFill>
                <a:schemeClr val="dk1"/>
              </a:solidFill>
              <a:latin typeface="Arial"/>
              <a:ea typeface="Arial"/>
              <a:cs typeface="Arial"/>
              <a:sym typeface="Arial"/>
            </a:endParaRPr>
          </a:p>
        </p:txBody>
      </p:sp>
      <p:pic>
        <p:nvPicPr>
          <p:cNvPr descr="MC900434854[1]" id="281" name="Google Shape;281;g5b4e770191_0_810"/>
          <p:cNvPicPr preferRelativeResize="0"/>
          <p:nvPr/>
        </p:nvPicPr>
        <p:blipFill rotWithShape="1">
          <a:blip r:embed="rId4">
            <a:alphaModFix/>
          </a:blip>
          <a:srcRect b="0" l="0" r="0" t="0"/>
          <a:stretch/>
        </p:blipFill>
        <p:spPr>
          <a:xfrm>
            <a:off x="395288" y="2060575"/>
            <a:ext cx="2663825" cy="26638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79"/>
                                        </p:tgtEl>
                                        <p:attrNameLst>
                                          <p:attrName>style.visibility</p:attrName>
                                        </p:attrNameLst>
                                      </p:cBhvr>
                                      <p:to>
                                        <p:strVal val="visible"/>
                                      </p:to>
                                    </p:set>
                                    <p:anim calcmode="lin" valueType="num">
                                      <p:cBhvr additive="base">
                                        <p:cTn dur="1000"/>
                                        <p:tgtEl>
                                          <p:spTgt spid="279"/>
                                        </p:tgtEl>
                                        <p:attrNameLst>
                                          <p:attrName>ppt_y</p:attrName>
                                        </p:attrNameLst>
                                      </p:cBhvr>
                                      <p:tavLst>
                                        <p:tav fmla="" tm="0">
                                          <p:val>
                                            <p:strVal val="#ppt_y-1"/>
                                          </p:val>
                                        </p:tav>
                                        <p:tav fmla="" tm="100000">
                                          <p:val>
                                            <p:strVal val="#ppt_y"/>
                                          </p:val>
                                        </p:tav>
                                      </p:tavLst>
                                    </p:anim>
                                  </p:childTnLst>
                                </p:cTn>
                              </p:par>
                            </p:childTnLst>
                          </p:cTn>
                        </p:par>
                        <p:par>
                          <p:cTn fill="hold">
                            <p:stCondLst>
                              <p:cond delay="1000"/>
                            </p:stCondLst>
                            <p:childTnLst>
                              <p:par>
                                <p:cTn fill="hold" nodeType="afterEffect" presetClass="entr" presetID="2" presetSubtype="8">
                                  <p:stCondLst>
                                    <p:cond delay="0"/>
                                  </p:stCondLst>
                                  <p:childTnLst>
                                    <p:set>
                                      <p:cBhvr>
                                        <p:cTn dur="1" fill="hold">
                                          <p:stCondLst>
                                            <p:cond delay="0"/>
                                          </p:stCondLst>
                                        </p:cTn>
                                        <p:tgtEl>
                                          <p:spTgt spid="281"/>
                                        </p:tgtEl>
                                        <p:attrNameLst>
                                          <p:attrName>style.visibility</p:attrName>
                                        </p:attrNameLst>
                                      </p:cBhvr>
                                      <p:to>
                                        <p:strVal val="visible"/>
                                      </p:to>
                                    </p:set>
                                    <p:anim calcmode="lin" valueType="num">
                                      <p:cBhvr additive="base">
                                        <p:cTn dur="1000"/>
                                        <p:tgtEl>
                                          <p:spTgt spid="28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2016-09-26T09:01:36Z</dcterms:created>
  <dc:creator>Victoria Scale-Constantinou</dc:creator>
</cp:coreProperties>
</file>