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6" r:id="rId3"/>
    <p:sldId id="257" r:id="rId4"/>
    <p:sldId id="258" r:id="rId5"/>
    <p:sldId id="261" r:id="rId6"/>
    <p:sldId id="263" r:id="rId7"/>
    <p:sldId id="264" r:id="rId8"/>
    <p:sldId id="265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9" d="100"/>
          <a:sy n="59" d="100"/>
        </p:scale>
        <p:origin x="62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655BAC-3BF4-4C9C-820E-6C6206126A07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46802FA-2A7D-4C2B-BBC6-5FB1F90FAF7F}">
      <dgm:prSet/>
      <dgm:spPr/>
      <dgm:t>
        <a:bodyPr/>
        <a:lstStyle/>
        <a:p>
          <a:r>
            <a:rPr lang="en-GB"/>
            <a:t>Second year taking Radnor pupils</a:t>
          </a:r>
          <a:endParaRPr lang="en-US"/>
        </a:p>
      </dgm:t>
    </dgm:pt>
    <dgm:pt modelId="{C779B857-D211-4A75-A9D4-38CDBCF92C25}" type="parTrans" cxnId="{DF3A09F2-37FE-4E1F-BA9C-8DE27DE5A13F}">
      <dgm:prSet/>
      <dgm:spPr/>
      <dgm:t>
        <a:bodyPr/>
        <a:lstStyle/>
        <a:p>
          <a:endParaRPr lang="en-US"/>
        </a:p>
      </dgm:t>
    </dgm:pt>
    <dgm:pt modelId="{598E5441-A2FA-4647-A39F-6F998432670C}" type="sibTrans" cxnId="{DF3A09F2-37FE-4E1F-BA9C-8DE27DE5A13F}">
      <dgm:prSet/>
      <dgm:spPr/>
      <dgm:t>
        <a:bodyPr/>
        <a:lstStyle/>
        <a:p>
          <a:endParaRPr lang="en-US"/>
        </a:p>
      </dgm:t>
    </dgm:pt>
    <dgm:pt modelId="{27113987-51BC-4049-90BE-8C2A7879AADF}">
      <dgm:prSet/>
      <dgm:spPr/>
      <dgm:t>
        <a:bodyPr/>
        <a:lstStyle/>
        <a:p>
          <a:r>
            <a:rPr lang="en-US"/>
            <a:t>Range of activities for schools</a:t>
          </a:r>
        </a:p>
      </dgm:t>
    </dgm:pt>
    <dgm:pt modelId="{7E9212B6-FAA9-4742-A466-464E38C3B22A}" type="parTrans" cxnId="{F0529056-CBCA-4E6C-9449-7A76309A6A91}">
      <dgm:prSet/>
      <dgm:spPr/>
      <dgm:t>
        <a:bodyPr/>
        <a:lstStyle/>
        <a:p>
          <a:endParaRPr lang="en-US"/>
        </a:p>
      </dgm:t>
    </dgm:pt>
    <dgm:pt modelId="{C4EE281D-8785-450E-A6B9-87FC56D6867A}" type="sibTrans" cxnId="{F0529056-CBCA-4E6C-9449-7A76309A6A91}">
      <dgm:prSet/>
      <dgm:spPr/>
      <dgm:t>
        <a:bodyPr/>
        <a:lstStyle/>
        <a:p>
          <a:endParaRPr lang="en-US"/>
        </a:p>
      </dgm:t>
    </dgm:pt>
    <dgm:pt modelId="{659D85F5-1092-4BFD-95C5-EBEC3D61499D}">
      <dgm:prSet/>
      <dgm:spPr/>
      <dgm:t>
        <a:bodyPr/>
        <a:lstStyle/>
        <a:p>
          <a:r>
            <a:rPr lang="en-GB"/>
            <a:t>Trained specialist coaches</a:t>
          </a:r>
          <a:endParaRPr lang="en-US"/>
        </a:p>
      </dgm:t>
    </dgm:pt>
    <dgm:pt modelId="{64D7BAE9-A47F-4E5A-BD47-3B8E3E4F6519}" type="parTrans" cxnId="{C204A875-15A6-4714-B978-EB3D51FF037C}">
      <dgm:prSet/>
      <dgm:spPr/>
      <dgm:t>
        <a:bodyPr/>
        <a:lstStyle/>
        <a:p>
          <a:endParaRPr lang="en-US"/>
        </a:p>
      </dgm:t>
    </dgm:pt>
    <dgm:pt modelId="{0F60D6CB-6104-4373-BB2B-8458DF180DCA}" type="sibTrans" cxnId="{C204A875-15A6-4714-B978-EB3D51FF037C}">
      <dgm:prSet/>
      <dgm:spPr/>
      <dgm:t>
        <a:bodyPr/>
        <a:lstStyle/>
        <a:p>
          <a:endParaRPr lang="en-US"/>
        </a:p>
      </dgm:t>
    </dgm:pt>
    <dgm:pt modelId="{FE47E3E6-A7B5-4052-8BA0-102EBC52A422}">
      <dgm:prSet/>
      <dgm:spPr/>
      <dgm:t>
        <a:bodyPr/>
        <a:lstStyle/>
        <a:p>
          <a:r>
            <a:rPr lang="en-GB"/>
            <a:t>Beautiful setting</a:t>
          </a:r>
          <a:endParaRPr lang="en-US"/>
        </a:p>
      </dgm:t>
    </dgm:pt>
    <dgm:pt modelId="{446C0B37-9734-49B5-BE40-B4F5507BAADC}" type="parTrans" cxnId="{A6975BF0-7EB1-4719-95B6-1681114EA686}">
      <dgm:prSet/>
      <dgm:spPr/>
      <dgm:t>
        <a:bodyPr/>
        <a:lstStyle/>
        <a:p>
          <a:endParaRPr lang="en-US"/>
        </a:p>
      </dgm:t>
    </dgm:pt>
    <dgm:pt modelId="{ED70E846-E221-4D30-B02D-E3540A9E11E5}" type="sibTrans" cxnId="{A6975BF0-7EB1-4719-95B6-1681114EA686}">
      <dgm:prSet/>
      <dgm:spPr/>
      <dgm:t>
        <a:bodyPr/>
        <a:lstStyle/>
        <a:p>
          <a:endParaRPr lang="en-US"/>
        </a:p>
      </dgm:t>
    </dgm:pt>
    <dgm:pt modelId="{7BC7391A-5A6E-4C58-B2C3-E12B71B6AC52}">
      <dgm:prSet/>
      <dgm:spPr/>
      <dgm:t>
        <a:bodyPr/>
        <a:lstStyle/>
        <a:p>
          <a:r>
            <a:rPr lang="en-US"/>
            <a:t>Safe, supervised, and engaging experiences</a:t>
          </a:r>
        </a:p>
      </dgm:t>
    </dgm:pt>
    <dgm:pt modelId="{63AF5BAD-916A-4129-AD3E-D0188CF2EFA1}" type="parTrans" cxnId="{BA7782E3-6AD3-4768-BE2A-F6244DC0B2F8}">
      <dgm:prSet/>
      <dgm:spPr/>
      <dgm:t>
        <a:bodyPr/>
        <a:lstStyle/>
        <a:p>
          <a:endParaRPr lang="en-US"/>
        </a:p>
      </dgm:t>
    </dgm:pt>
    <dgm:pt modelId="{6EFAA7C0-0E53-4330-B33B-DFE893949DA3}" type="sibTrans" cxnId="{BA7782E3-6AD3-4768-BE2A-F6244DC0B2F8}">
      <dgm:prSet/>
      <dgm:spPr/>
      <dgm:t>
        <a:bodyPr/>
        <a:lstStyle/>
        <a:p>
          <a:endParaRPr lang="en-US"/>
        </a:p>
      </dgm:t>
    </dgm:pt>
    <dgm:pt modelId="{3D8282CA-D149-437D-AF25-253DBE6CA4BB}" type="pres">
      <dgm:prSet presAssocID="{D2655BAC-3BF4-4C9C-820E-6C6206126A07}" presName="linear" presStyleCnt="0">
        <dgm:presLayoutVars>
          <dgm:dir/>
          <dgm:animLvl val="lvl"/>
          <dgm:resizeHandles val="exact"/>
        </dgm:presLayoutVars>
      </dgm:prSet>
      <dgm:spPr/>
    </dgm:pt>
    <dgm:pt modelId="{EF3587D1-02F8-4F05-9BC4-115F7CF2054E}" type="pres">
      <dgm:prSet presAssocID="{146802FA-2A7D-4C2B-BBC6-5FB1F90FAF7F}" presName="parentLin" presStyleCnt="0"/>
      <dgm:spPr/>
    </dgm:pt>
    <dgm:pt modelId="{E19D9DB2-A806-49A6-A927-2D5F894D4609}" type="pres">
      <dgm:prSet presAssocID="{146802FA-2A7D-4C2B-BBC6-5FB1F90FAF7F}" presName="parentLeftMargin" presStyleLbl="node1" presStyleIdx="0" presStyleCnt="5"/>
      <dgm:spPr/>
    </dgm:pt>
    <dgm:pt modelId="{D9BEECA9-5344-4ABF-B2A6-B2C4F715D493}" type="pres">
      <dgm:prSet presAssocID="{146802FA-2A7D-4C2B-BBC6-5FB1F90FAF7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F4D5B22-4459-4EFE-8774-2074CFC3EF82}" type="pres">
      <dgm:prSet presAssocID="{146802FA-2A7D-4C2B-BBC6-5FB1F90FAF7F}" presName="negativeSpace" presStyleCnt="0"/>
      <dgm:spPr/>
    </dgm:pt>
    <dgm:pt modelId="{F90DB050-35AC-4772-B4C1-59787ADA0CD6}" type="pres">
      <dgm:prSet presAssocID="{146802FA-2A7D-4C2B-BBC6-5FB1F90FAF7F}" presName="childText" presStyleLbl="conFgAcc1" presStyleIdx="0" presStyleCnt="5">
        <dgm:presLayoutVars>
          <dgm:bulletEnabled val="1"/>
        </dgm:presLayoutVars>
      </dgm:prSet>
      <dgm:spPr/>
    </dgm:pt>
    <dgm:pt modelId="{E5180F67-1500-4E7F-93D4-8E0206078DD2}" type="pres">
      <dgm:prSet presAssocID="{598E5441-A2FA-4647-A39F-6F998432670C}" presName="spaceBetweenRectangles" presStyleCnt="0"/>
      <dgm:spPr/>
    </dgm:pt>
    <dgm:pt modelId="{44CC994B-BBFA-4931-A546-DDDA7EC7EA4F}" type="pres">
      <dgm:prSet presAssocID="{27113987-51BC-4049-90BE-8C2A7879AADF}" presName="parentLin" presStyleCnt="0"/>
      <dgm:spPr/>
    </dgm:pt>
    <dgm:pt modelId="{A472F8D4-C8C1-439B-90A8-FC82F2150136}" type="pres">
      <dgm:prSet presAssocID="{27113987-51BC-4049-90BE-8C2A7879AADF}" presName="parentLeftMargin" presStyleLbl="node1" presStyleIdx="0" presStyleCnt="5"/>
      <dgm:spPr/>
    </dgm:pt>
    <dgm:pt modelId="{F39606B0-4A54-4A30-85EA-E9208B855611}" type="pres">
      <dgm:prSet presAssocID="{27113987-51BC-4049-90BE-8C2A7879AAD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99E0C37-AD47-4B90-8CF0-4A8FB586EFC1}" type="pres">
      <dgm:prSet presAssocID="{27113987-51BC-4049-90BE-8C2A7879AADF}" presName="negativeSpace" presStyleCnt="0"/>
      <dgm:spPr/>
    </dgm:pt>
    <dgm:pt modelId="{36135BBE-54A3-466D-8984-CBE2734036F2}" type="pres">
      <dgm:prSet presAssocID="{27113987-51BC-4049-90BE-8C2A7879AADF}" presName="childText" presStyleLbl="conFgAcc1" presStyleIdx="1" presStyleCnt="5">
        <dgm:presLayoutVars>
          <dgm:bulletEnabled val="1"/>
        </dgm:presLayoutVars>
      </dgm:prSet>
      <dgm:spPr/>
    </dgm:pt>
    <dgm:pt modelId="{4DCD0E34-A769-4D4C-B616-A3A354EE2BA3}" type="pres">
      <dgm:prSet presAssocID="{C4EE281D-8785-450E-A6B9-87FC56D6867A}" presName="spaceBetweenRectangles" presStyleCnt="0"/>
      <dgm:spPr/>
    </dgm:pt>
    <dgm:pt modelId="{2E9BCB63-C9CD-4333-8C7E-5C130C90B31A}" type="pres">
      <dgm:prSet presAssocID="{659D85F5-1092-4BFD-95C5-EBEC3D61499D}" presName="parentLin" presStyleCnt="0"/>
      <dgm:spPr/>
    </dgm:pt>
    <dgm:pt modelId="{FF507187-E990-40DB-842C-546480DF8476}" type="pres">
      <dgm:prSet presAssocID="{659D85F5-1092-4BFD-95C5-EBEC3D61499D}" presName="parentLeftMargin" presStyleLbl="node1" presStyleIdx="1" presStyleCnt="5"/>
      <dgm:spPr/>
    </dgm:pt>
    <dgm:pt modelId="{44D46913-4E10-42B6-A422-08E62BC5EF27}" type="pres">
      <dgm:prSet presAssocID="{659D85F5-1092-4BFD-95C5-EBEC3D61499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B103FEF-063C-4389-A2F4-37AC67D5A393}" type="pres">
      <dgm:prSet presAssocID="{659D85F5-1092-4BFD-95C5-EBEC3D61499D}" presName="negativeSpace" presStyleCnt="0"/>
      <dgm:spPr/>
    </dgm:pt>
    <dgm:pt modelId="{B0303969-5E18-4332-9086-7B85B0A57C55}" type="pres">
      <dgm:prSet presAssocID="{659D85F5-1092-4BFD-95C5-EBEC3D61499D}" presName="childText" presStyleLbl="conFgAcc1" presStyleIdx="2" presStyleCnt="5">
        <dgm:presLayoutVars>
          <dgm:bulletEnabled val="1"/>
        </dgm:presLayoutVars>
      </dgm:prSet>
      <dgm:spPr/>
    </dgm:pt>
    <dgm:pt modelId="{7399F70B-B401-4C5C-88ED-709B8C0168BA}" type="pres">
      <dgm:prSet presAssocID="{0F60D6CB-6104-4373-BB2B-8458DF180DCA}" presName="spaceBetweenRectangles" presStyleCnt="0"/>
      <dgm:spPr/>
    </dgm:pt>
    <dgm:pt modelId="{8E5736C2-6E19-48E0-B2BD-90F8833B289C}" type="pres">
      <dgm:prSet presAssocID="{FE47E3E6-A7B5-4052-8BA0-102EBC52A422}" presName="parentLin" presStyleCnt="0"/>
      <dgm:spPr/>
    </dgm:pt>
    <dgm:pt modelId="{A74C9420-A1BB-49F1-8C9D-3583AB0A0147}" type="pres">
      <dgm:prSet presAssocID="{FE47E3E6-A7B5-4052-8BA0-102EBC52A422}" presName="parentLeftMargin" presStyleLbl="node1" presStyleIdx="2" presStyleCnt="5"/>
      <dgm:spPr/>
    </dgm:pt>
    <dgm:pt modelId="{E3C93AF0-AD91-412A-92CE-A952ACCB380A}" type="pres">
      <dgm:prSet presAssocID="{FE47E3E6-A7B5-4052-8BA0-102EBC52A42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01E8C0D-D5D5-4E10-A58B-DBF293E318CE}" type="pres">
      <dgm:prSet presAssocID="{FE47E3E6-A7B5-4052-8BA0-102EBC52A422}" presName="negativeSpace" presStyleCnt="0"/>
      <dgm:spPr/>
    </dgm:pt>
    <dgm:pt modelId="{8717187A-5619-4C7B-AF60-60310DB5C157}" type="pres">
      <dgm:prSet presAssocID="{FE47E3E6-A7B5-4052-8BA0-102EBC52A422}" presName="childText" presStyleLbl="conFgAcc1" presStyleIdx="3" presStyleCnt="5">
        <dgm:presLayoutVars>
          <dgm:bulletEnabled val="1"/>
        </dgm:presLayoutVars>
      </dgm:prSet>
      <dgm:spPr/>
    </dgm:pt>
    <dgm:pt modelId="{0F779EC5-BED1-468A-A43D-32AF18EE0020}" type="pres">
      <dgm:prSet presAssocID="{ED70E846-E221-4D30-B02D-E3540A9E11E5}" presName="spaceBetweenRectangles" presStyleCnt="0"/>
      <dgm:spPr/>
    </dgm:pt>
    <dgm:pt modelId="{AB02BC37-E041-47B0-A4A9-876D402929D5}" type="pres">
      <dgm:prSet presAssocID="{7BC7391A-5A6E-4C58-B2C3-E12B71B6AC52}" presName="parentLin" presStyleCnt="0"/>
      <dgm:spPr/>
    </dgm:pt>
    <dgm:pt modelId="{55BEEE06-316F-4F51-B882-5EAB9797E915}" type="pres">
      <dgm:prSet presAssocID="{7BC7391A-5A6E-4C58-B2C3-E12B71B6AC52}" presName="parentLeftMargin" presStyleLbl="node1" presStyleIdx="3" presStyleCnt="5"/>
      <dgm:spPr/>
    </dgm:pt>
    <dgm:pt modelId="{D94C14B4-F900-448E-B378-ED98C6EBCFD6}" type="pres">
      <dgm:prSet presAssocID="{7BC7391A-5A6E-4C58-B2C3-E12B71B6AC52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A92657AB-8032-4629-8A06-A071F51B31E2}" type="pres">
      <dgm:prSet presAssocID="{7BC7391A-5A6E-4C58-B2C3-E12B71B6AC52}" presName="negativeSpace" presStyleCnt="0"/>
      <dgm:spPr/>
    </dgm:pt>
    <dgm:pt modelId="{77C736AD-B215-494F-AF9C-F32993B5DD88}" type="pres">
      <dgm:prSet presAssocID="{7BC7391A-5A6E-4C58-B2C3-E12B71B6AC52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3581FC05-11F2-4373-AC8D-E1596C948A16}" type="presOf" srcId="{659D85F5-1092-4BFD-95C5-EBEC3D61499D}" destId="{FF507187-E990-40DB-842C-546480DF8476}" srcOrd="0" destOrd="0" presId="urn:microsoft.com/office/officeart/2005/8/layout/list1"/>
    <dgm:cxn modelId="{0CFEA90F-D8A9-4BD1-B8EE-8741BC4A512B}" type="presOf" srcId="{146802FA-2A7D-4C2B-BBC6-5FB1F90FAF7F}" destId="{E19D9DB2-A806-49A6-A927-2D5F894D4609}" srcOrd="0" destOrd="0" presId="urn:microsoft.com/office/officeart/2005/8/layout/list1"/>
    <dgm:cxn modelId="{BF262E13-CD7A-4332-84A4-DF2773EF983D}" type="presOf" srcId="{D2655BAC-3BF4-4C9C-820E-6C6206126A07}" destId="{3D8282CA-D149-437D-AF25-253DBE6CA4BB}" srcOrd="0" destOrd="0" presId="urn:microsoft.com/office/officeart/2005/8/layout/list1"/>
    <dgm:cxn modelId="{0BC5C015-A625-445F-9D0B-E2681BA5A588}" type="presOf" srcId="{FE47E3E6-A7B5-4052-8BA0-102EBC52A422}" destId="{A74C9420-A1BB-49F1-8C9D-3583AB0A0147}" srcOrd="0" destOrd="0" presId="urn:microsoft.com/office/officeart/2005/8/layout/list1"/>
    <dgm:cxn modelId="{73FD2B3E-7522-453D-8E14-818704CF4D7C}" type="presOf" srcId="{7BC7391A-5A6E-4C58-B2C3-E12B71B6AC52}" destId="{55BEEE06-316F-4F51-B882-5EAB9797E915}" srcOrd="0" destOrd="0" presId="urn:microsoft.com/office/officeart/2005/8/layout/list1"/>
    <dgm:cxn modelId="{9935D640-6E58-4DAC-A3FE-147E737BAADB}" type="presOf" srcId="{146802FA-2A7D-4C2B-BBC6-5FB1F90FAF7F}" destId="{D9BEECA9-5344-4ABF-B2A6-B2C4F715D493}" srcOrd="1" destOrd="0" presId="urn:microsoft.com/office/officeart/2005/8/layout/list1"/>
    <dgm:cxn modelId="{102B3E5D-DBCE-47CB-9E5D-713784818759}" type="presOf" srcId="{27113987-51BC-4049-90BE-8C2A7879AADF}" destId="{A472F8D4-C8C1-439B-90A8-FC82F2150136}" srcOrd="0" destOrd="0" presId="urn:microsoft.com/office/officeart/2005/8/layout/list1"/>
    <dgm:cxn modelId="{C204A875-15A6-4714-B978-EB3D51FF037C}" srcId="{D2655BAC-3BF4-4C9C-820E-6C6206126A07}" destId="{659D85F5-1092-4BFD-95C5-EBEC3D61499D}" srcOrd="2" destOrd="0" parTransId="{64D7BAE9-A47F-4E5A-BD47-3B8E3E4F6519}" sibTransId="{0F60D6CB-6104-4373-BB2B-8458DF180DCA}"/>
    <dgm:cxn modelId="{F0529056-CBCA-4E6C-9449-7A76309A6A91}" srcId="{D2655BAC-3BF4-4C9C-820E-6C6206126A07}" destId="{27113987-51BC-4049-90BE-8C2A7879AADF}" srcOrd="1" destOrd="0" parTransId="{7E9212B6-FAA9-4742-A466-464E38C3B22A}" sibTransId="{C4EE281D-8785-450E-A6B9-87FC56D6867A}"/>
    <dgm:cxn modelId="{46E4D35A-A123-4762-8E53-D81BDB285908}" type="presOf" srcId="{27113987-51BC-4049-90BE-8C2A7879AADF}" destId="{F39606B0-4A54-4A30-85EA-E9208B855611}" srcOrd="1" destOrd="0" presId="urn:microsoft.com/office/officeart/2005/8/layout/list1"/>
    <dgm:cxn modelId="{D64368A3-B388-44B7-967F-20F58DE6D50E}" type="presOf" srcId="{FE47E3E6-A7B5-4052-8BA0-102EBC52A422}" destId="{E3C93AF0-AD91-412A-92CE-A952ACCB380A}" srcOrd="1" destOrd="0" presId="urn:microsoft.com/office/officeart/2005/8/layout/list1"/>
    <dgm:cxn modelId="{F59392A6-4BEA-4016-BF5D-9DDECBF6101F}" type="presOf" srcId="{7BC7391A-5A6E-4C58-B2C3-E12B71B6AC52}" destId="{D94C14B4-F900-448E-B378-ED98C6EBCFD6}" srcOrd="1" destOrd="0" presId="urn:microsoft.com/office/officeart/2005/8/layout/list1"/>
    <dgm:cxn modelId="{EF9194C3-872F-4B47-A8E0-870FCF0D8FE7}" type="presOf" srcId="{659D85F5-1092-4BFD-95C5-EBEC3D61499D}" destId="{44D46913-4E10-42B6-A422-08E62BC5EF27}" srcOrd="1" destOrd="0" presId="urn:microsoft.com/office/officeart/2005/8/layout/list1"/>
    <dgm:cxn modelId="{BA7782E3-6AD3-4768-BE2A-F6244DC0B2F8}" srcId="{D2655BAC-3BF4-4C9C-820E-6C6206126A07}" destId="{7BC7391A-5A6E-4C58-B2C3-E12B71B6AC52}" srcOrd="4" destOrd="0" parTransId="{63AF5BAD-916A-4129-AD3E-D0188CF2EFA1}" sibTransId="{6EFAA7C0-0E53-4330-B33B-DFE893949DA3}"/>
    <dgm:cxn modelId="{A6975BF0-7EB1-4719-95B6-1681114EA686}" srcId="{D2655BAC-3BF4-4C9C-820E-6C6206126A07}" destId="{FE47E3E6-A7B5-4052-8BA0-102EBC52A422}" srcOrd="3" destOrd="0" parTransId="{446C0B37-9734-49B5-BE40-B4F5507BAADC}" sibTransId="{ED70E846-E221-4D30-B02D-E3540A9E11E5}"/>
    <dgm:cxn modelId="{DF3A09F2-37FE-4E1F-BA9C-8DE27DE5A13F}" srcId="{D2655BAC-3BF4-4C9C-820E-6C6206126A07}" destId="{146802FA-2A7D-4C2B-BBC6-5FB1F90FAF7F}" srcOrd="0" destOrd="0" parTransId="{C779B857-D211-4A75-A9D4-38CDBCF92C25}" sibTransId="{598E5441-A2FA-4647-A39F-6F998432670C}"/>
    <dgm:cxn modelId="{EA5E4205-722D-4F00-9980-C174C60F7950}" type="presParOf" srcId="{3D8282CA-D149-437D-AF25-253DBE6CA4BB}" destId="{EF3587D1-02F8-4F05-9BC4-115F7CF2054E}" srcOrd="0" destOrd="0" presId="urn:microsoft.com/office/officeart/2005/8/layout/list1"/>
    <dgm:cxn modelId="{ACDE1429-F399-411B-912B-E18B24176884}" type="presParOf" srcId="{EF3587D1-02F8-4F05-9BC4-115F7CF2054E}" destId="{E19D9DB2-A806-49A6-A927-2D5F894D4609}" srcOrd="0" destOrd="0" presId="urn:microsoft.com/office/officeart/2005/8/layout/list1"/>
    <dgm:cxn modelId="{A9B11D69-82A8-4F04-BB33-2A3B8F9CAED4}" type="presParOf" srcId="{EF3587D1-02F8-4F05-9BC4-115F7CF2054E}" destId="{D9BEECA9-5344-4ABF-B2A6-B2C4F715D493}" srcOrd="1" destOrd="0" presId="urn:microsoft.com/office/officeart/2005/8/layout/list1"/>
    <dgm:cxn modelId="{CC2DD1F4-327F-4E97-B353-66E208BA0856}" type="presParOf" srcId="{3D8282CA-D149-437D-AF25-253DBE6CA4BB}" destId="{7F4D5B22-4459-4EFE-8774-2074CFC3EF82}" srcOrd="1" destOrd="0" presId="urn:microsoft.com/office/officeart/2005/8/layout/list1"/>
    <dgm:cxn modelId="{9834AB8A-69BA-4795-A7E1-024CBB2B491F}" type="presParOf" srcId="{3D8282CA-D149-437D-AF25-253DBE6CA4BB}" destId="{F90DB050-35AC-4772-B4C1-59787ADA0CD6}" srcOrd="2" destOrd="0" presId="urn:microsoft.com/office/officeart/2005/8/layout/list1"/>
    <dgm:cxn modelId="{C44ECC66-CB35-41DF-88DB-3CA76F8243B6}" type="presParOf" srcId="{3D8282CA-D149-437D-AF25-253DBE6CA4BB}" destId="{E5180F67-1500-4E7F-93D4-8E0206078DD2}" srcOrd="3" destOrd="0" presId="urn:microsoft.com/office/officeart/2005/8/layout/list1"/>
    <dgm:cxn modelId="{73EAF93B-4F81-4712-8432-06E3F4884F31}" type="presParOf" srcId="{3D8282CA-D149-437D-AF25-253DBE6CA4BB}" destId="{44CC994B-BBFA-4931-A546-DDDA7EC7EA4F}" srcOrd="4" destOrd="0" presId="urn:microsoft.com/office/officeart/2005/8/layout/list1"/>
    <dgm:cxn modelId="{0A2DAD55-D947-45CE-9218-CF476FE26839}" type="presParOf" srcId="{44CC994B-BBFA-4931-A546-DDDA7EC7EA4F}" destId="{A472F8D4-C8C1-439B-90A8-FC82F2150136}" srcOrd="0" destOrd="0" presId="urn:microsoft.com/office/officeart/2005/8/layout/list1"/>
    <dgm:cxn modelId="{7F4FD659-B43E-43BD-9AA9-66DFC88A0229}" type="presParOf" srcId="{44CC994B-BBFA-4931-A546-DDDA7EC7EA4F}" destId="{F39606B0-4A54-4A30-85EA-E9208B855611}" srcOrd="1" destOrd="0" presId="urn:microsoft.com/office/officeart/2005/8/layout/list1"/>
    <dgm:cxn modelId="{E09E9A7D-6B4C-4F4B-AE8A-2BF10A6D6C0B}" type="presParOf" srcId="{3D8282CA-D149-437D-AF25-253DBE6CA4BB}" destId="{A99E0C37-AD47-4B90-8CF0-4A8FB586EFC1}" srcOrd="5" destOrd="0" presId="urn:microsoft.com/office/officeart/2005/8/layout/list1"/>
    <dgm:cxn modelId="{BB1EDAB0-3110-4DFA-90DF-6875260B5D85}" type="presParOf" srcId="{3D8282CA-D149-437D-AF25-253DBE6CA4BB}" destId="{36135BBE-54A3-466D-8984-CBE2734036F2}" srcOrd="6" destOrd="0" presId="urn:microsoft.com/office/officeart/2005/8/layout/list1"/>
    <dgm:cxn modelId="{974AA059-D5C3-43A6-ADC2-8159502CBB80}" type="presParOf" srcId="{3D8282CA-D149-437D-AF25-253DBE6CA4BB}" destId="{4DCD0E34-A769-4D4C-B616-A3A354EE2BA3}" srcOrd="7" destOrd="0" presId="urn:microsoft.com/office/officeart/2005/8/layout/list1"/>
    <dgm:cxn modelId="{7E35B4FE-0D38-42B1-9195-3229265919EC}" type="presParOf" srcId="{3D8282CA-D149-437D-AF25-253DBE6CA4BB}" destId="{2E9BCB63-C9CD-4333-8C7E-5C130C90B31A}" srcOrd="8" destOrd="0" presId="urn:microsoft.com/office/officeart/2005/8/layout/list1"/>
    <dgm:cxn modelId="{723702E0-CC6A-4AAD-9BEC-7C2CD058DD80}" type="presParOf" srcId="{2E9BCB63-C9CD-4333-8C7E-5C130C90B31A}" destId="{FF507187-E990-40DB-842C-546480DF8476}" srcOrd="0" destOrd="0" presId="urn:microsoft.com/office/officeart/2005/8/layout/list1"/>
    <dgm:cxn modelId="{3A458A15-669A-48E8-8615-30518A1C5F3F}" type="presParOf" srcId="{2E9BCB63-C9CD-4333-8C7E-5C130C90B31A}" destId="{44D46913-4E10-42B6-A422-08E62BC5EF27}" srcOrd="1" destOrd="0" presId="urn:microsoft.com/office/officeart/2005/8/layout/list1"/>
    <dgm:cxn modelId="{283A393A-101D-4955-9823-B0F5BA68534B}" type="presParOf" srcId="{3D8282CA-D149-437D-AF25-253DBE6CA4BB}" destId="{DB103FEF-063C-4389-A2F4-37AC67D5A393}" srcOrd="9" destOrd="0" presId="urn:microsoft.com/office/officeart/2005/8/layout/list1"/>
    <dgm:cxn modelId="{30C6676E-B8D4-4388-ABE1-373748CFCEC7}" type="presParOf" srcId="{3D8282CA-D149-437D-AF25-253DBE6CA4BB}" destId="{B0303969-5E18-4332-9086-7B85B0A57C55}" srcOrd="10" destOrd="0" presId="urn:microsoft.com/office/officeart/2005/8/layout/list1"/>
    <dgm:cxn modelId="{376C5CBF-FB27-46DE-A46C-F0D771DC2516}" type="presParOf" srcId="{3D8282CA-D149-437D-AF25-253DBE6CA4BB}" destId="{7399F70B-B401-4C5C-88ED-709B8C0168BA}" srcOrd="11" destOrd="0" presId="urn:microsoft.com/office/officeart/2005/8/layout/list1"/>
    <dgm:cxn modelId="{C22A0E6E-AD68-4B19-96F4-1675C92FB58A}" type="presParOf" srcId="{3D8282CA-D149-437D-AF25-253DBE6CA4BB}" destId="{8E5736C2-6E19-48E0-B2BD-90F8833B289C}" srcOrd="12" destOrd="0" presId="urn:microsoft.com/office/officeart/2005/8/layout/list1"/>
    <dgm:cxn modelId="{5F28E8F3-1C10-4695-A08F-7E0895FF453A}" type="presParOf" srcId="{8E5736C2-6E19-48E0-B2BD-90F8833B289C}" destId="{A74C9420-A1BB-49F1-8C9D-3583AB0A0147}" srcOrd="0" destOrd="0" presId="urn:microsoft.com/office/officeart/2005/8/layout/list1"/>
    <dgm:cxn modelId="{244F6251-4EFE-474B-8D43-F6F908E6F76F}" type="presParOf" srcId="{8E5736C2-6E19-48E0-B2BD-90F8833B289C}" destId="{E3C93AF0-AD91-412A-92CE-A952ACCB380A}" srcOrd="1" destOrd="0" presId="urn:microsoft.com/office/officeart/2005/8/layout/list1"/>
    <dgm:cxn modelId="{35B48FCB-EAFD-4701-9D97-6B8C52BD14C5}" type="presParOf" srcId="{3D8282CA-D149-437D-AF25-253DBE6CA4BB}" destId="{701E8C0D-D5D5-4E10-A58B-DBF293E318CE}" srcOrd="13" destOrd="0" presId="urn:microsoft.com/office/officeart/2005/8/layout/list1"/>
    <dgm:cxn modelId="{734093A8-2937-4E19-801D-AE328347080B}" type="presParOf" srcId="{3D8282CA-D149-437D-AF25-253DBE6CA4BB}" destId="{8717187A-5619-4C7B-AF60-60310DB5C157}" srcOrd="14" destOrd="0" presId="urn:microsoft.com/office/officeart/2005/8/layout/list1"/>
    <dgm:cxn modelId="{EBDD494E-C402-4349-BFD8-599EF1C2E1F7}" type="presParOf" srcId="{3D8282CA-D149-437D-AF25-253DBE6CA4BB}" destId="{0F779EC5-BED1-468A-A43D-32AF18EE0020}" srcOrd="15" destOrd="0" presId="urn:microsoft.com/office/officeart/2005/8/layout/list1"/>
    <dgm:cxn modelId="{342775CA-356C-418F-8ED8-068224D0F81D}" type="presParOf" srcId="{3D8282CA-D149-437D-AF25-253DBE6CA4BB}" destId="{AB02BC37-E041-47B0-A4A9-876D402929D5}" srcOrd="16" destOrd="0" presId="urn:microsoft.com/office/officeart/2005/8/layout/list1"/>
    <dgm:cxn modelId="{3B0DD503-3490-4DD5-8E87-2E9E66730698}" type="presParOf" srcId="{AB02BC37-E041-47B0-A4A9-876D402929D5}" destId="{55BEEE06-316F-4F51-B882-5EAB9797E915}" srcOrd="0" destOrd="0" presId="urn:microsoft.com/office/officeart/2005/8/layout/list1"/>
    <dgm:cxn modelId="{9A8BB229-88ED-4D99-9948-703D13ACA155}" type="presParOf" srcId="{AB02BC37-E041-47B0-A4A9-876D402929D5}" destId="{D94C14B4-F900-448E-B378-ED98C6EBCFD6}" srcOrd="1" destOrd="0" presId="urn:microsoft.com/office/officeart/2005/8/layout/list1"/>
    <dgm:cxn modelId="{16F9C1FE-53A2-4208-B86F-96775BAF9D7E}" type="presParOf" srcId="{3D8282CA-D149-437D-AF25-253DBE6CA4BB}" destId="{A92657AB-8032-4629-8A06-A071F51B31E2}" srcOrd="17" destOrd="0" presId="urn:microsoft.com/office/officeart/2005/8/layout/list1"/>
    <dgm:cxn modelId="{C472AA29-2D39-419D-B902-59A423A9A147}" type="presParOf" srcId="{3D8282CA-D149-437D-AF25-253DBE6CA4BB}" destId="{77C736AD-B215-494F-AF9C-F32993B5DD88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1EC659-D409-4B90-BEBF-6FCFB02A4241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BCE30F3B-48CA-44A3-A23C-2371D0AD021D}">
      <dgm:prSet/>
      <dgm:spPr/>
      <dgm:t>
        <a:bodyPr/>
        <a:lstStyle/>
        <a:p>
          <a:r>
            <a:rPr lang="en-US"/>
            <a:t>Archery &amp; initiative games</a:t>
          </a:r>
        </a:p>
      </dgm:t>
    </dgm:pt>
    <dgm:pt modelId="{7A8DB456-8A98-4839-9C67-D16D1BACBDF5}" type="parTrans" cxnId="{CD548980-69E3-46AD-9DE9-515C655431E3}">
      <dgm:prSet/>
      <dgm:spPr/>
      <dgm:t>
        <a:bodyPr/>
        <a:lstStyle/>
        <a:p>
          <a:endParaRPr lang="en-US"/>
        </a:p>
      </dgm:t>
    </dgm:pt>
    <dgm:pt modelId="{391B6660-D7BD-497A-87C2-A8585FFD4238}" type="sibTrans" cxnId="{CD548980-69E3-46AD-9DE9-515C655431E3}">
      <dgm:prSet/>
      <dgm:spPr/>
      <dgm:t>
        <a:bodyPr/>
        <a:lstStyle/>
        <a:p>
          <a:endParaRPr lang="en-US"/>
        </a:p>
      </dgm:t>
    </dgm:pt>
    <dgm:pt modelId="{C40809F3-6440-43A6-A13C-F24512A2207E}">
      <dgm:prSet/>
      <dgm:spPr/>
      <dgm:t>
        <a:bodyPr/>
        <a:lstStyle/>
        <a:p>
          <a:r>
            <a:rPr lang="en-US"/>
            <a:t>Climbing tower &amp; high ropes</a:t>
          </a:r>
        </a:p>
      </dgm:t>
    </dgm:pt>
    <dgm:pt modelId="{91E5F5C8-381B-4DCA-A2DE-7C737C412449}" type="parTrans" cxnId="{34736A4A-AF29-485D-8FD5-2C7F80FFE510}">
      <dgm:prSet/>
      <dgm:spPr/>
      <dgm:t>
        <a:bodyPr/>
        <a:lstStyle/>
        <a:p>
          <a:endParaRPr lang="en-US"/>
        </a:p>
      </dgm:t>
    </dgm:pt>
    <dgm:pt modelId="{DD6B9D5B-699A-48B6-ABB8-904568E91879}" type="sibTrans" cxnId="{34736A4A-AF29-485D-8FD5-2C7F80FFE510}">
      <dgm:prSet/>
      <dgm:spPr/>
      <dgm:t>
        <a:bodyPr/>
        <a:lstStyle/>
        <a:p>
          <a:endParaRPr lang="en-US"/>
        </a:p>
      </dgm:t>
    </dgm:pt>
    <dgm:pt modelId="{DB8ED00B-BB6A-478A-84AB-D9E288020542}">
      <dgm:prSet/>
      <dgm:spPr/>
      <dgm:t>
        <a:bodyPr/>
        <a:lstStyle/>
        <a:p>
          <a:r>
            <a:rPr lang="en-GB"/>
            <a:t>Team games</a:t>
          </a:r>
          <a:endParaRPr lang="en-US"/>
        </a:p>
      </dgm:t>
    </dgm:pt>
    <dgm:pt modelId="{CC8FC926-16C3-4E3C-B8C6-6C25BB202988}" type="parTrans" cxnId="{B0AF2BFD-DA8D-4AFA-ACA7-A32F13BDF7E3}">
      <dgm:prSet/>
      <dgm:spPr/>
      <dgm:t>
        <a:bodyPr/>
        <a:lstStyle/>
        <a:p>
          <a:endParaRPr lang="en-US"/>
        </a:p>
      </dgm:t>
    </dgm:pt>
    <dgm:pt modelId="{F9B23DAD-CAE0-4896-9CCF-719045E8BE87}" type="sibTrans" cxnId="{B0AF2BFD-DA8D-4AFA-ACA7-A32F13BDF7E3}">
      <dgm:prSet/>
      <dgm:spPr/>
      <dgm:t>
        <a:bodyPr/>
        <a:lstStyle/>
        <a:p>
          <a:endParaRPr lang="en-US"/>
        </a:p>
      </dgm:t>
    </dgm:pt>
    <dgm:pt modelId="{30138A7F-2D03-4550-B607-26246DB7E169}">
      <dgm:prSet/>
      <dgm:spPr/>
      <dgm:t>
        <a:bodyPr/>
        <a:lstStyle/>
        <a:p>
          <a:r>
            <a:rPr lang="en-GB"/>
            <a:t>Coastal walk</a:t>
          </a:r>
          <a:endParaRPr lang="en-US"/>
        </a:p>
      </dgm:t>
    </dgm:pt>
    <dgm:pt modelId="{D0BADB70-2DE4-4945-88FD-07775EDE0380}" type="parTrans" cxnId="{26261149-5D98-4822-A650-A28BEB5900B8}">
      <dgm:prSet/>
      <dgm:spPr/>
      <dgm:t>
        <a:bodyPr/>
        <a:lstStyle/>
        <a:p>
          <a:endParaRPr lang="en-US"/>
        </a:p>
      </dgm:t>
    </dgm:pt>
    <dgm:pt modelId="{5ADDF21F-2DC2-4C30-836B-5587BF4F89E4}" type="sibTrans" cxnId="{26261149-5D98-4822-A650-A28BEB5900B8}">
      <dgm:prSet/>
      <dgm:spPr/>
      <dgm:t>
        <a:bodyPr/>
        <a:lstStyle/>
        <a:p>
          <a:endParaRPr lang="en-US"/>
        </a:p>
      </dgm:t>
    </dgm:pt>
    <dgm:pt modelId="{0F4F35F6-AB6C-4D15-9C58-C43142AA289F}">
      <dgm:prSet/>
      <dgm:spPr/>
      <dgm:t>
        <a:bodyPr/>
        <a:lstStyle/>
        <a:p>
          <a:r>
            <a:rPr lang="en-GB"/>
            <a:t>Cinema night</a:t>
          </a:r>
          <a:endParaRPr lang="en-US"/>
        </a:p>
      </dgm:t>
    </dgm:pt>
    <dgm:pt modelId="{D9BC71AE-7E48-4025-972B-84155D4E147A}" type="parTrans" cxnId="{0690C183-703E-4FC4-A368-683F1C707832}">
      <dgm:prSet/>
      <dgm:spPr/>
      <dgm:t>
        <a:bodyPr/>
        <a:lstStyle/>
        <a:p>
          <a:endParaRPr lang="en-US"/>
        </a:p>
      </dgm:t>
    </dgm:pt>
    <dgm:pt modelId="{737BFE6A-70D9-4D10-8EC5-4D25290EFAB6}" type="sibTrans" cxnId="{0690C183-703E-4FC4-A368-683F1C707832}">
      <dgm:prSet/>
      <dgm:spPr/>
      <dgm:t>
        <a:bodyPr/>
        <a:lstStyle/>
        <a:p>
          <a:endParaRPr lang="en-US"/>
        </a:p>
      </dgm:t>
    </dgm:pt>
    <dgm:pt modelId="{1EF45CFC-CF32-4760-A7E8-E97C7B33BB7B}">
      <dgm:prSet/>
      <dgm:spPr/>
      <dgm:t>
        <a:bodyPr/>
        <a:lstStyle/>
        <a:p>
          <a:r>
            <a:rPr lang="en-US"/>
            <a:t>Woodland adventure (bushcraft)</a:t>
          </a:r>
        </a:p>
      </dgm:t>
    </dgm:pt>
    <dgm:pt modelId="{1172D3C7-BDA2-4DE2-9750-4252606E6788}" type="parTrans" cxnId="{1A96596F-942C-4C94-BAD2-734C90838CD8}">
      <dgm:prSet/>
      <dgm:spPr/>
      <dgm:t>
        <a:bodyPr/>
        <a:lstStyle/>
        <a:p>
          <a:endParaRPr lang="en-US"/>
        </a:p>
      </dgm:t>
    </dgm:pt>
    <dgm:pt modelId="{40718C2F-844E-43EA-8C10-042400D11FFF}" type="sibTrans" cxnId="{1A96596F-942C-4C94-BAD2-734C90838CD8}">
      <dgm:prSet/>
      <dgm:spPr/>
      <dgm:t>
        <a:bodyPr/>
        <a:lstStyle/>
        <a:p>
          <a:endParaRPr lang="en-US"/>
        </a:p>
      </dgm:t>
    </dgm:pt>
    <dgm:pt modelId="{E8C1316E-7B29-4DE0-8A63-DC32E62157E5}" type="pres">
      <dgm:prSet presAssocID="{931EC659-D409-4B90-BEBF-6FCFB02A4241}" presName="root" presStyleCnt="0">
        <dgm:presLayoutVars>
          <dgm:dir/>
          <dgm:resizeHandles val="exact"/>
        </dgm:presLayoutVars>
      </dgm:prSet>
      <dgm:spPr/>
    </dgm:pt>
    <dgm:pt modelId="{0BEE1EFB-CCF8-4F25-A63B-A70FE2EF59A4}" type="pres">
      <dgm:prSet presAssocID="{BCE30F3B-48CA-44A3-A23C-2371D0AD021D}" presName="compNode" presStyleCnt="0"/>
      <dgm:spPr/>
    </dgm:pt>
    <dgm:pt modelId="{1ABB08E4-7E89-4FE8-87C7-7B5D7AB7C2F4}" type="pres">
      <dgm:prSet presAssocID="{BCE30F3B-48CA-44A3-A23C-2371D0AD021D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25A65FD5-934C-4866-A7B0-E9D9F3F9900B}" type="pres">
      <dgm:prSet presAssocID="{BCE30F3B-48CA-44A3-A23C-2371D0AD021D}" presName="spaceRect" presStyleCnt="0"/>
      <dgm:spPr/>
    </dgm:pt>
    <dgm:pt modelId="{C08FB473-EE82-4070-80D3-A149F71DB166}" type="pres">
      <dgm:prSet presAssocID="{BCE30F3B-48CA-44A3-A23C-2371D0AD021D}" presName="textRect" presStyleLbl="revTx" presStyleIdx="0" presStyleCnt="6">
        <dgm:presLayoutVars>
          <dgm:chMax val="1"/>
          <dgm:chPref val="1"/>
        </dgm:presLayoutVars>
      </dgm:prSet>
      <dgm:spPr/>
    </dgm:pt>
    <dgm:pt modelId="{48713A84-B6B8-4EAF-B77A-8EE7A7F4EFE2}" type="pres">
      <dgm:prSet presAssocID="{391B6660-D7BD-497A-87C2-A8585FFD4238}" presName="sibTrans" presStyleCnt="0"/>
      <dgm:spPr/>
    </dgm:pt>
    <dgm:pt modelId="{5C5DCE75-986B-4ACB-8FAA-416C79DD0DA8}" type="pres">
      <dgm:prSet presAssocID="{C40809F3-6440-43A6-A13C-F24512A2207E}" presName="compNode" presStyleCnt="0"/>
      <dgm:spPr/>
    </dgm:pt>
    <dgm:pt modelId="{D8B8303D-E59D-434B-86BB-A519CA302854}" type="pres">
      <dgm:prSet presAssocID="{C40809F3-6440-43A6-A13C-F24512A2207E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imbing"/>
        </a:ext>
      </dgm:extLst>
    </dgm:pt>
    <dgm:pt modelId="{16222393-DBFE-4901-B043-595A468EDF35}" type="pres">
      <dgm:prSet presAssocID="{C40809F3-6440-43A6-A13C-F24512A2207E}" presName="spaceRect" presStyleCnt="0"/>
      <dgm:spPr/>
    </dgm:pt>
    <dgm:pt modelId="{D22B2423-5017-44CC-B968-70DAEE2B5ECF}" type="pres">
      <dgm:prSet presAssocID="{C40809F3-6440-43A6-A13C-F24512A2207E}" presName="textRect" presStyleLbl="revTx" presStyleIdx="1" presStyleCnt="6">
        <dgm:presLayoutVars>
          <dgm:chMax val="1"/>
          <dgm:chPref val="1"/>
        </dgm:presLayoutVars>
      </dgm:prSet>
      <dgm:spPr/>
    </dgm:pt>
    <dgm:pt modelId="{3FD55498-D3E1-4517-BAE7-D35ED7F708BD}" type="pres">
      <dgm:prSet presAssocID="{DD6B9D5B-699A-48B6-ABB8-904568E91879}" presName="sibTrans" presStyleCnt="0"/>
      <dgm:spPr/>
    </dgm:pt>
    <dgm:pt modelId="{6193272E-E494-4A48-9E38-005C923581F9}" type="pres">
      <dgm:prSet presAssocID="{DB8ED00B-BB6A-478A-84AB-D9E288020542}" presName="compNode" presStyleCnt="0"/>
      <dgm:spPr/>
    </dgm:pt>
    <dgm:pt modelId="{1612ECB3-A51D-4F90-B3C7-7FD7165AF96A}" type="pres">
      <dgm:prSet presAssocID="{DB8ED00B-BB6A-478A-84AB-D9E288020542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me controller"/>
        </a:ext>
      </dgm:extLst>
    </dgm:pt>
    <dgm:pt modelId="{E2A8B1F5-C4F6-404A-8DA8-8404668007BA}" type="pres">
      <dgm:prSet presAssocID="{DB8ED00B-BB6A-478A-84AB-D9E288020542}" presName="spaceRect" presStyleCnt="0"/>
      <dgm:spPr/>
    </dgm:pt>
    <dgm:pt modelId="{EFA2A2D5-4EE1-4871-81D6-652F29E0948E}" type="pres">
      <dgm:prSet presAssocID="{DB8ED00B-BB6A-478A-84AB-D9E288020542}" presName="textRect" presStyleLbl="revTx" presStyleIdx="2" presStyleCnt="6">
        <dgm:presLayoutVars>
          <dgm:chMax val="1"/>
          <dgm:chPref val="1"/>
        </dgm:presLayoutVars>
      </dgm:prSet>
      <dgm:spPr/>
    </dgm:pt>
    <dgm:pt modelId="{0683132D-3AFC-4BAF-A870-719EC6C12984}" type="pres">
      <dgm:prSet presAssocID="{F9B23DAD-CAE0-4896-9CCF-719045E8BE87}" presName="sibTrans" presStyleCnt="0"/>
      <dgm:spPr/>
    </dgm:pt>
    <dgm:pt modelId="{783D1EF8-B022-4DC9-9C05-BD1725D971F8}" type="pres">
      <dgm:prSet presAssocID="{30138A7F-2D03-4550-B607-26246DB7E169}" presName="compNode" presStyleCnt="0"/>
      <dgm:spPr/>
    </dgm:pt>
    <dgm:pt modelId="{85CF1E98-3278-4867-8268-6B8C705E22FB}" type="pres">
      <dgm:prSet presAssocID="{30138A7F-2D03-4550-B607-26246DB7E169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lk"/>
        </a:ext>
      </dgm:extLst>
    </dgm:pt>
    <dgm:pt modelId="{667EA50D-1B15-4DE1-9912-4CABF76E5415}" type="pres">
      <dgm:prSet presAssocID="{30138A7F-2D03-4550-B607-26246DB7E169}" presName="spaceRect" presStyleCnt="0"/>
      <dgm:spPr/>
    </dgm:pt>
    <dgm:pt modelId="{560ABF23-B3E6-4D51-8DF4-93449CB31972}" type="pres">
      <dgm:prSet presAssocID="{30138A7F-2D03-4550-B607-26246DB7E169}" presName="textRect" presStyleLbl="revTx" presStyleIdx="3" presStyleCnt="6">
        <dgm:presLayoutVars>
          <dgm:chMax val="1"/>
          <dgm:chPref val="1"/>
        </dgm:presLayoutVars>
      </dgm:prSet>
      <dgm:spPr/>
    </dgm:pt>
    <dgm:pt modelId="{0906E062-07C7-482F-BFBA-6FE0153B70D2}" type="pres">
      <dgm:prSet presAssocID="{5ADDF21F-2DC2-4C30-836B-5587BF4F89E4}" presName="sibTrans" presStyleCnt="0"/>
      <dgm:spPr/>
    </dgm:pt>
    <dgm:pt modelId="{03A4C8D8-BA94-42EE-8846-0CF4D86E83D1}" type="pres">
      <dgm:prSet presAssocID="{0F4F35F6-AB6C-4D15-9C58-C43142AA289F}" presName="compNode" presStyleCnt="0"/>
      <dgm:spPr/>
    </dgm:pt>
    <dgm:pt modelId="{3E5A6C09-9749-4CDD-8F23-9E594FBFF09E}" type="pres">
      <dgm:prSet presAssocID="{0F4F35F6-AB6C-4D15-9C58-C43142AA289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ideo camera"/>
        </a:ext>
      </dgm:extLst>
    </dgm:pt>
    <dgm:pt modelId="{EF389A4C-2AEE-41CE-A82E-02F4435BB667}" type="pres">
      <dgm:prSet presAssocID="{0F4F35F6-AB6C-4D15-9C58-C43142AA289F}" presName="spaceRect" presStyleCnt="0"/>
      <dgm:spPr/>
    </dgm:pt>
    <dgm:pt modelId="{31F09B07-50CE-4C2E-8E12-EA0085BA87E1}" type="pres">
      <dgm:prSet presAssocID="{0F4F35F6-AB6C-4D15-9C58-C43142AA289F}" presName="textRect" presStyleLbl="revTx" presStyleIdx="4" presStyleCnt="6">
        <dgm:presLayoutVars>
          <dgm:chMax val="1"/>
          <dgm:chPref val="1"/>
        </dgm:presLayoutVars>
      </dgm:prSet>
      <dgm:spPr/>
    </dgm:pt>
    <dgm:pt modelId="{A1F93653-F32A-4D48-8786-292F2B8DBFE9}" type="pres">
      <dgm:prSet presAssocID="{737BFE6A-70D9-4D10-8EC5-4D25290EFAB6}" presName="sibTrans" presStyleCnt="0"/>
      <dgm:spPr/>
    </dgm:pt>
    <dgm:pt modelId="{47652636-6BA8-4146-B652-316864024699}" type="pres">
      <dgm:prSet presAssocID="{1EF45CFC-CF32-4760-A7E8-E97C7B33BB7B}" presName="compNode" presStyleCnt="0"/>
      <dgm:spPr/>
    </dgm:pt>
    <dgm:pt modelId="{9C694F86-7A48-4F87-998D-6BA3D7695DC1}" type="pres">
      <dgm:prSet presAssocID="{1EF45CFC-CF32-4760-A7E8-E97C7B33BB7B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est scene"/>
        </a:ext>
      </dgm:extLst>
    </dgm:pt>
    <dgm:pt modelId="{5873649B-2839-4426-A8EE-8B378E191B80}" type="pres">
      <dgm:prSet presAssocID="{1EF45CFC-CF32-4760-A7E8-E97C7B33BB7B}" presName="spaceRect" presStyleCnt="0"/>
      <dgm:spPr/>
    </dgm:pt>
    <dgm:pt modelId="{B4CD8940-24C6-4561-A9FF-8D9CCD61320F}" type="pres">
      <dgm:prSet presAssocID="{1EF45CFC-CF32-4760-A7E8-E97C7B33BB7B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D2FA2F02-B274-4352-B13A-0DF32BDD7319}" type="presOf" srcId="{0F4F35F6-AB6C-4D15-9C58-C43142AA289F}" destId="{31F09B07-50CE-4C2E-8E12-EA0085BA87E1}" srcOrd="0" destOrd="0" presId="urn:microsoft.com/office/officeart/2018/2/layout/IconLabelList"/>
    <dgm:cxn modelId="{408D4864-A463-47B0-A7E3-B9C9FF9E06A8}" type="presOf" srcId="{30138A7F-2D03-4550-B607-26246DB7E169}" destId="{560ABF23-B3E6-4D51-8DF4-93449CB31972}" srcOrd="0" destOrd="0" presId="urn:microsoft.com/office/officeart/2018/2/layout/IconLabelList"/>
    <dgm:cxn modelId="{26261149-5D98-4822-A650-A28BEB5900B8}" srcId="{931EC659-D409-4B90-BEBF-6FCFB02A4241}" destId="{30138A7F-2D03-4550-B607-26246DB7E169}" srcOrd="3" destOrd="0" parTransId="{D0BADB70-2DE4-4945-88FD-07775EDE0380}" sibTransId="{5ADDF21F-2DC2-4C30-836B-5587BF4F89E4}"/>
    <dgm:cxn modelId="{34736A4A-AF29-485D-8FD5-2C7F80FFE510}" srcId="{931EC659-D409-4B90-BEBF-6FCFB02A4241}" destId="{C40809F3-6440-43A6-A13C-F24512A2207E}" srcOrd="1" destOrd="0" parTransId="{91E5F5C8-381B-4DCA-A2DE-7C737C412449}" sibTransId="{DD6B9D5B-699A-48B6-ABB8-904568E91879}"/>
    <dgm:cxn modelId="{1A96596F-942C-4C94-BAD2-734C90838CD8}" srcId="{931EC659-D409-4B90-BEBF-6FCFB02A4241}" destId="{1EF45CFC-CF32-4760-A7E8-E97C7B33BB7B}" srcOrd="5" destOrd="0" parTransId="{1172D3C7-BDA2-4DE2-9750-4252606E6788}" sibTransId="{40718C2F-844E-43EA-8C10-042400D11FFF}"/>
    <dgm:cxn modelId="{8F92CB50-7496-4D56-BABC-8CD355DAED5D}" type="presOf" srcId="{1EF45CFC-CF32-4760-A7E8-E97C7B33BB7B}" destId="{B4CD8940-24C6-4561-A9FF-8D9CCD61320F}" srcOrd="0" destOrd="0" presId="urn:microsoft.com/office/officeart/2018/2/layout/IconLabelList"/>
    <dgm:cxn modelId="{E680B872-0A5A-4A35-AC35-F5E90BA5CB50}" type="presOf" srcId="{C40809F3-6440-43A6-A13C-F24512A2207E}" destId="{D22B2423-5017-44CC-B968-70DAEE2B5ECF}" srcOrd="0" destOrd="0" presId="urn:microsoft.com/office/officeart/2018/2/layout/IconLabelList"/>
    <dgm:cxn modelId="{CD548980-69E3-46AD-9DE9-515C655431E3}" srcId="{931EC659-D409-4B90-BEBF-6FCFB02A4241}" destId="{BCE30F3B-48CA-44A3-A23C-2371D0AD021D}" srcOrd="0" destOrd="0" parTransId="{7A8DB456-8A98-4839-9C67-D16D1BACBDF5}" sibTransId="{391B6660-D7BD-497A-87C2-A8585FFD4238}"/>
    <dgm:cxn modelId="{0690C183-703E-4FC4-A368-683F1C707832}" srcId="{931EC659-D409-4B90-BEBF-6FCFB02A4241}" destId="{0F4F35F6-AB6C-4D15-9C58-C43142AA289F}" srcOrd="4" destOrd="0" parTransId="{D9BC71AE-7E48-4025-972B-84155D4E147A}" sibTransId="{737BFE6A-70D9-4D10-8EC5-4D25290EFAB6}"/>
    <dgm:cxn modelId="{A313BF98-AB47-4807-A08C-80DE81E8AF6A}" type="presOf" srcId="{BCE30F3B-48CA-44A3-A23C-2371D0AD021D}" destId="{C08FB473-EE82-4070-80D3-A149F71DB166}" srcOrd="0" destOrd="0" presId="urn:microsoft.com/office/officeart/2018/2/layout/IconLabelList"/>
    <dgm:cxn modelId="{A8D319B0-C01B-4579-97C2-17D13642FF75}" type="presOf" srcId="{DB8ED00B-BB6A-478A-84AB-D9E288020542}" destId="{EFA2A2D5-4EE1-4871-81D6-652F29E0948E}" srcOrd="0" destOrd="0" presId="urn:microsoft.com/office/officeart/2018/2/layout/IconLabelList"/>
    <dgm:cxn modelId="{F28F5AD9-3110-4E8D-9887-8277D9693CAD}" type="presOf" srcId="{931EC659-D409-4B90-BEBF-6FCFB02A4241}" destId="{E8C1316E-7B29-4DE0-8A63-DC32E62157E5}" srcOrd="0" destOrd="0" presId="urn:microsoft.com/office/officeart/2018/2/layout/IconLabelList"/>
    <dgm:cxn modelId="{B0AF2BFD-DA8D-4AFA-ACA7-A32F13BDF7E3}" srcId="{931EC659-D409-4B90-BEBF-6FCFB02A4241}" destId="{DB8ED00B-BB6A-478A-84AB-D9E288020542}" srcOrd="2" destOrd="0" parTransId="{CC8FC926-16C3-4E3C-B8C6-6C25BB202988}" sibTransId="{F9B23DAD-CAE0-4896-9CCF-719045E8BE87}"/>
    <dgm:cxn modelId="{B3BC2867-EF49-4E75-ACFC-0C39288E4DC2}" type="presParOf" srcId="{E8C1316E-7B29-4DE0-8A63-DC32E62157E5}" destId="{0BEE1EFB-CCF8-4F25-A63B-A70FE2EF59A4}" srcOrd="0" destOrd="0" presId="urn:microsoft.com/office/officeart/2018/2/layout/IconLabelList"/>
    <dgm:cxn modelId="{9CF87644-6157-42EF-AA1D-8FBB9D3795FE}" type="presParOf" srcId="{0BEE1EFB-CCF8-4F25-A63B-A70FE2EF59A4}" destId="{1ABB08E4-7E89-4FE8-87C7-7B5D7AB7C2F4}" srcOrd="0" destOrd="0" presId="urn:microsoft.com/office/officeart/2018/2/layout/IconLabelList"/>
    <dgm:cxn modelId="{84887CD5-E4B6-47BA-BD2F-9FD2CE4AFA9F}" type="presParOf" srcId="{0BEE1EFB-CCF8-4F25-A63B-A70FE2EF59A4}" destId="{25A65FD5-934C-4866-A7B0-E9D9F3F9900B}" srcOrd="1" destOrd="0" presId="urn:microsoft.com/office/officeart/2018/2/layout/IconLabelList"/>
    <dgm:cxn modelId="{85195550-E7CA-42EE-A081-1F84CED2885B}" type="presParOf" srcId="{0BEE1EFB-CCF8-4F25-A63B-A70FE2EF59A4}" destId="{C08FB473-EE82-4070-80D3-A149F71DB166}" srcOrd="2" destOrd="0" presId="urn:microsoft.com/office/officeart/2018/2/layout/IconLabelList"/>
    <dgm:cxn modelId="{2C2C5451-8CBD-4C13-B9EB-7FD247E274E6}" type="presParOf" srcId="{E8C1316E-7B29-4DE0-8A63-DC32E62157E5}" destId="{48713A84-B6B8-4EAF-B77A-8EE7A7F4EFE2}" srcOrd="1" destOrd="0" presId="urn:microsoft.com/office/officeart/2018/2/layout/IconLabelList"/>
    <dgm:cxn modelId="{0C8D7773-A3B5-49AB-AA22-4A60C72CE3C9}" type="presParOf" srcId="{E8C1316E-7B29-4DE0-8A63-DC32E62157E5}" destId="{5C5DCE75-986B-4ACB-8FAA-416C79DD0DA8}" srcOrd="2" destOrd="0" presId="urn:microsoft.com/office/officeart/2018/2/layout/IconLabelList"/>
    <dgm:cxn modelId="{8E442305-067B-4969-A44C-93E7EE3415DD}" type="presParOf" srcId="{5C5DCE75-986B-4ACB-8FAA-416C79DD0DA8}" destId="{D8B8303D-E59D-434B-86BB-A519CA302854}" srcOrd="0" destOrd="0" presId="urn:microsoft.com/office/officeart/2018/2/layout/IconLabelList"/>
    <dgm:cxn modelId="{BB94C40A-444B-4C7A-9CAF-76AB8314133B}" type="presParOf" srcId="{5C5DCE75-986B-4ACB-8FAA-416C79DD0DA8}" destId="{16222393-DBFE-4901-B043-595A468EDF35}" srcOrd="1" destOrd="0" presId="urn:microsoft.com/office/officeart/2018/2/layout/IconLabelList"/>
    <dgm:cxn modelId="{0155E213-3869-40EF-8752-1119E2659DCA}" type="presParOf" srcId="{5C5DCE75-986B-4ACB-8FAA-416C79DD0DA8}" destId="{D22B2423-5017-44CC-B968-70DAEE2B5ECF}" srcOrd="2" destOrd="0" presId="urn:microsoft.com/office/officeart/2018/2/layout/IconLabelList"/>
    <dgm:cxn modelId="{2E39D47A-68C7-4CA9-B71A-98FB3ECC35BE}" type="presParOf" srcId="{E8C1316E-7B29-4DE0-8A63-DC32E62157E5}" destId="{3FD55498-D3E1-4517-BAE7-D35ED7F708BD}" srcOrd="3" destOrd="0" presId="urn:microsoft.com/office/officeart/2018/2/layout/IconLabelList"/>
    <dgm:cxn modelId="{1FFB231D-4E79-4EAF-BE59-A11652F578AF}" type="presParOf" srcId="{E8C1316E-7B29-4DE0-8A63-DC32E62157E5}" destId="{6193272E-E494-4A48-9E38-005C923581F9}" srcOrd="4" destOrd="0" presId="urn:microsoft.com/office/officeart/2018/2/layout/IconLabelList"/>
    <dgm:cxn modelId="{6F18442C-21A7-419E-A50C-9DBA07EB2592}" type="presParOf" srcId="{6193272E-E494-4A48-9E38-005C923581F9}" destId="{1612ECB3-A51D-4F90-B3C7-7FD7165AF96A}" srcOrd="0" destOrd="0" presId="urn:microsoft.com/office/officeart/2018/2/layout/IconLabelList"/>
    <dgm:cxn modelId="{4AA2DCBC-1644-4434-98AD-3BEDC782D295}" type="presParOf" srcId="{6193272E-E494-4A48-9E38-005C923581F9}" destId="{E2A8B1F5-C4F6-404A-8DA8-8404668007BA}" srcOrd="1" destOrd="0" presId="urn:microsoft.com/office/officeart/2018/2/layout/IconLabelList"/>
    <dgm:cxn modelId="{34564D86-7ABA-4C67-9021-8D599CF4E144}" type="presParOf" srcId="{6193272E-E494-4A48-9E38-005C923581F9}" destId="{EFA2A2D5-4EE1-4871-81D6-652F29E0948E}" srcOrd="2" destOrd="0" presId="urn:microsoft.com/office/officeart/2018/2/layout/IconLabelList"/>
    <dgm:cxn modelId="{D96A97A0-E23C-44B6-9601-130309A1E60C}" type="presParOf" srcId="{E8C1316E-7B29-4DE0-8A63-DC32E62157E5}" destId="{0683132D-3AFC-4BAF-A870-719EC6C12984}" srcOrd="5" destOrd="0" presId="urn:microsoft.com/office/officeart/2018/2/layout/IconLabelList"/>
    <dgm:cxn modelId="{5739ABEA-A237-486F-9599-BB2C582ED860}" type="presParOf" srcId="{E8C1316E-7B29-4DE0-8A63-DC32E62157E5}" destId="{783D1EF8-B022-4DC9-9C05-BD1725D971F8}" srcOrd="6" destOrd="0" presId="urn:microsoft.com/office/officeart/2018/2/layout/IconLabelList"/>
    <dgm:cxn modelId="{CB2C9977-35E0-48BF-A265-A503C5DB3C8E}" type="presParOf" srcId="{783D1EF8-B022-4DC9-9C05-BD1725D971F8}" destId="{85CF1E98-3278-4867-8268-6B8C705E22FB}" srcOrd="0" destOrd="0" presId="urn:microsoft.com/office/officeart/2018/2/layout/IconLabelList"/>
    <dgm:cxn modelId="{91F816C3-A88C-4C39-AEBC-3A16521FD1B0}" type="presParOf" srcId="{783D1EF8-B022-4DC9-9C05-BD1725D971F8}" destId="{667EA50D-1B15-4DE1-9912-4CABF76E5415}" srcOrd="1" destOrd="0" presId="urn:microsoft.com/office/officeart/2018/2/layout/IconLabelList"/>
    <dgm:cxn modelId="{E02BBA8C-16CD-437C-A200-6580C30EBF58}" type="presParOf" srcId="{783D1EF8-B022-4DC9-9C05-BD1725D971F8}" destId="{560ABF23-B3E6-4D51-8DF4-93449CB31972}" srcOrd="2" destOrd="0" presId="urn:microsoft.com/office/officeart/2018/2/layout/IconLabelList"/>
    <dgm:cxn modelId="{2EA65003-91F7-41DD-B699-8F125EA5A82B}" type="presParOf" srcId="{E8C1316E-7B29-4DE0-8A63-DC32E62157E5}" destId="{0906E062-07C7-482F-BFBA-6FE0153B70D2}" srcOrd="7" destOrd="0" presId="urn:microsoft.com/office/officeart/2018/2/layout/IconLabelList"/>
    <dgm:cxn modelId="{77C66B95-58EC-4B60-9BF6-886C7B457F75}" type="presParOf" srcId="{E8C1316E-7B29-4DE0-8A63-DC32E62157E5}" destId="{03A4C8D8-BA94-42EE-8846-0CF4D86E83D1}" srcOrd="8" destOrd="0" presId="urn:microsoft.com/office/officeart/2018/2/layout/IconLabelList"/>
    <dgm:cxn modelId="{A0D7F8EF-7B9B-40C1-B577-C5BA1011CDEC}" type="presParOf" srcId="{03A4C8D8-BA94-42EE-8846-0CF4D86E83D1}" destId="{3E5A6C09-9749-4CDD-8F23-9E594FBFF09E}" srcOrd="0" destOrd="0" presId="urn:microsoft.com/office/officeart/2018/2/layout/IconLabelList"/>
    <dgm:cxn modelId="{228FA7F9-9E57-49E9-9C21-12A46415DBA2}" type="presParOf" srcId="{03A4C8D8-BA94-42EE-8846-0CF4D86E83D1}" destId="{EF389A4C-2AEE-41CE-A82E-02F4435BB667}" srcOrd="1" destOrd="0" presId="urn:microsoft.com/office/officeart/2018/2/layout/IconLabelList"/>
    <dgm:cxn modelId="{1FF09352-9224-44B6-99EA-ADFC9020C966}" type="presParOf" srcId="{03A4C8D8-BA94-42EE-8846-0CF4D86E83D1}" destId="{31F09B07-50CE-4C2E-8E12-EA0085BA87E1}" srcOrd="2" destOrd="0" presId="urn:microsoft.com/office/officeart/2018/2/layout/IconLabelList"/>
    <dgm:cxn modelId="{9F02BCF5-AB67-47DF-BA4C-9C0E89B4DE11}" type="presParOf" srcId="{E8C1316E-7B29-4DE0-8A63-DC32E62157E5}" destId="{A1F93653-F32A-4D48-8786-292F2B8DBFE9}" srcOrd="9" destOrd="0" presId="urn:microsoft.com/office/officeart/2018/2/layout/IconLabelList"/>
    <dgm:cxn modelId="{013A8E38-B9BA-4187-AEE9-7EDC26286B3D}" type="presParOf" srcId="{E8C1316E-7B29-4DE0-8A63-DC32E62157E5}" destId="{47652636-6BA8-4146-B652-316864024699}" srcOrd="10" destOrd="0" presId="urn:microsoft.com/office/officeart/2018/2/layout/IconLabelList"/>
    <dgm:cxn modelId="{E2A7797B-7187-4180-9AA7-652D79E64F19}" type="presParOf" srcId="{47652636-6BA8-4146-B652-316864024699}" destId="{9C694F86-7A48-4F87-998D-6BA3D7695DC1}" srcOrd="0" destOrd="0" presId="urn:microsoft.com/office/officeart/2018/2/layout/IconLabelList"/>
    <dgm:cxn modelId="{716D69E2-047B-4CBB-B51E-09705E526373}" type="presParOf" srcId="{47652636-6BA8-4146-B652-316864024699}" destId="{5873649B-2839-4426-A8EE-8B378E191B80}" srcOrd="1" destOrd="0" presId="urn:microsoft.com/office/officeart/2018/2/layout/IconLabelList"/>
    <dgm:cxn modelId="{A3525D3D-28BD-4D01-9CA9-6CE5BDAB2816}" type="presParOf" srcId="{47652636-6BA8-4146-B652-316864024699}" destId="{B4CD8940-24C6-4561-A9FF-8D9CCD61320F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F0D09CE-D70A-48A6-B625-B69D7E0E6166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39AA00F9-CFD4-4D4E-9092-B14D61D7CE38}">
      <dgm:prSet/>
      <dgm:spPr/>
      <dgm:t>
        <a:bodyPr/>
        <a:lstStyle/>
        <a:p>
          <a:r>
            <a:rPr lang="en-US"/>
            <a:t>3 activity choices over 3 days</a:t>
          </a:r>
        </a:p>
      </dgm:t>
    </dgm:pt>
    <dgm:pt modelId="{EFA41EEC-2936-47D7-8675-4B76364B1C33}" type="parTrans" cxnId="{F7C715E3-0E66-4273-9521-E5858A52DDE2}">
      <dgm:prSet/>
      <dgm:spPr/>
      <dgm:t>
        <a:bodyPr/>
        <a:lstStyle/>
        <a:p>
          <a:endParaRPr lang="en-US"/>
        </a:p>
      </dgm:t>
    </dgm:pt>
    <dgm:pt modelId="{457F7203-3F5A-40A9-8B2E-DC149EF37973}" type="sibTrans" cxnId="{F7C715E3-0E66-4273-9521-E5858A52DDE2}">
      <dgm:prSet/>
      <dgm:spPr/>
      <dgm:t>
        <a:bodyPr/>
        <a:lstStyle/>
        <a:p>
          <a:endParaRPr lang="en-US"/>
        </a:p>
      </dgm:t>
    </dgm:pt>
    <dgm:pt modelId="{9CAD6996-335A-4387-A1A3-7AA64A5F1438}">
      <dgm:prSet/>
      <dgm:spPr/>
      <dgm:t>
        <a:bodyPr/>
        <a:lstStyle/>
        <a:p>
          <a:r>
            <a:rPr lang="en-GB"/>
            <a:t>A</a:t>
          </a:r>
          <a:r>
            <a:rPr lang="en-US"/>
            <a:t>ccommodation setup (48 beds, shared)</a:t>
          </a:r>
        </a:p>
      </dgm:t>
    </dgm:pt>
    <dgm:pt modelId="{EE2FFBE5-B29D-4D2E-91CE-8BE34D52EA91}" type="parTrans" cxnId="{0FDB83E3-71D1-4811-819A-B3FD2EBCD4F7}">
      <dgm:prSet/>
      <dgm:spPr/>
      <dgm:t>
        <a:bodyPr/>
        <a:lstStyle/>
        <a:p>
          <a:endParaRPr lang="en-US"/>
        </a:p>
      </dgm:t>
    </dgm:pt>
    <dgm:pt modelId="{A24CAEF9-A8C5-4F22-972B-B7C40C7D9F05}" type="sibTrans" cxnId="{0FDB83E3-71D1-4811-819A-B3FD2EBCD4F7}">
      <dgm:prSet/>
      <dgm:spPr/>
      <dgm:t>
        <a:bodyPr/>
        <a:lstStyle/>
        <a:p>
          <a:endParaRPr lang="en-US"/>
        </a:p>
      </dgm:t>
    </dgm:pt>
    <dgm:pt modelId="{EC4F8D43-4BDA-4C21-8B81-D660891FED51}">
      <dgm:prSet/>
      <dgm:spPr/>
      <dgm:t>
        <a:bodyPr/>
        <a:lstStyle/>
        <a:p>
          <a:r>
            <a:rPr lang="en-US"/>
            <a:t>Teacher</a:t>
          </a:r>
          <a:r>
            <a:rPr lang="en-GB"/>
            <a:t> accommodation in same building</a:t>
          </a:r>
          <a:endParaRPr lang="en-US"/>
        </a:p>
      </dgm:t>
    </dgm:pt>
    <dgm:pt modelId="{6D9E95E7-AE6B-45B4-A494-F26C2B1E0609}" type="parTrans" cxnId="{5183AF11-74C1-49D7-98B3-C366A15700A2}">
      <dgm:prSet/>
      <dgm:spPr/>
      <dgm:t>
        <a:bodyPr/>
        <a:lstStyle/>
        <a:p>
          <a:endParaRPr lang="en-US"/>
        </a:p>
      </dgm:t>
    </dgm:pt>
    <dgm:pt modelId="{ABBC063C-91F3-4CA7-B89A-64345932F446}" type="sibTrans" cxnId="{5183AF11-74C1-49D7-98B3-C366A15700A2}">
      <dgm:prSet/>
      <dgm:spPr/>
      <dgm:t>
        <a:bodyPr/>
        <a:lstStyle/>
        <a:p>
          <a:endParaRPr lang="en-US"/>
        </a:p>
      </dgm:t>
    </dgm:pt>
    <dgm:pt modelId="{AEE3483D-E116-46AE-A24E-6D7C91FCA8C0}">
      <dgm:prSet/>
      <dgm:spPr/>
      <dgm:t>
        <a:bodyPr/>
        <a:lstStyle/>
        <a:p>
          <a:r>
            <a:rPr lang="en-US"/>
            <a:t>Activities subject to weather (alternatives provided)</a:t>
          </a:r>
        </a:p>
      </dgm:t>
    </dgm:pt>
    <dgm:pt modelId="{0C6ED7C5-E175-42C0-9DE1-42EF20E1A723}" type="parTrans" cxnId="{A3F757FF-446F-4616-969E-429EEC2EE93C}">
      <dgm:prSet/>
      <dgm:spPr/>
      <dgm:t>
        <a:bodyPr/>
        <a:lstStyle/>
        <a:p>
          <a:endParaRPr lang="en-US"/>
        </a:p>
      </dgm:t>
    </dgm:pt>
    <dgm:pt modelId="{75267368-CF34-4F27-B0F9-85331C7E1AFC}" type="sibTrans" cxnId="{A3F757FF-446F-4616-969E-429EEC2EE93C}">
      <dgm:prSet/>
      <dgm:spPr/>
      <dgm:t>
        <a:bodyPr/>
        <a:lstStyle/>
        <a:p>
          <a:endParaRPr lang="en-US"/>
        </a:p>
      </dgm:t>
    </dgm:pt>
    <dgm:pt modelId="{43B54A0E-DF12-4218-AAD2-C4F7973A5DE2}" type="pres">
      <dgm:prSet presAssocID="{FF0D09CE-D70A-48A6-B625-B69D7E0E6166}" presName="root" presStyleCnt="0">
        <dgm:presLayoutVars>
          <dgm:dir/>
          <dgm:resizeHandles val="exact"/>
        </dgm:presLayoutVars>
      </dgm:prSet>
      <dgm:spPr/>
    </dgm:pt>
    <dgm:pt modelId="{457BAA03-21E1-4558-A122-10DE2AD96D3E}" type="pres">
      <dgm:prSet presAssocID="{39AA00F9-CFD4-4D4E-9092-B14D61D7CE38}" presName="compNode" presStyleCnt="0"/>
      <dgm:spPr/>
    </dgm:pt>
    <dgm:pt modelId="{3D658287-082F-427C-8925-CEE38A533AEF}" type="pres">
      <dgm:prSet presAssocID="{39AA00F9-CFD4-4D4E-9092-B14D61D7CE3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27402F54-2D69-4D08-A5E7-96854B65001B}" type="pres">
      <dgm:prSet presAssocID="{39AA00F9-CFD4-4D4E-9092-B14D61D7CE38}" presName="spaceRect" presStyleCnt="0"/>
      <dgm:spPr/>
    </dgm:pt>
    <dgm:pt modelId="{B1571093-A5F9-469D-8417-8FE160B74569}" type="pres">
      <dgm:prSet presAssocID="{39AA00F9-CFD4-4D4E-9092-B14D61D7CE38}" presName="textRect" presStyleLbl="revTx" presStyleIdx="0" presStyleCnt="4">
        <dgm:presLayoutVars>
          <dgm:chMax val="1"/>
          <dgm:chPref val="1"/>
        </dgm:presLayoutVars>
      </dgm:prSet>
      <dgm:spPr/>
    </dgm:pt>
    <dgm:pt modelId="{FA2D3494-1D47-485F-B5CA-3DDE69A5D7EF}" type="pres">
      <dgm:prSet presAssocID="{457F7203-3F5A-40A9-8B2E-DC149EF37973}" presName="sibTrans" presStyleCnt="0"/>
      <dgm:spPr/>
    </dgm:pt>
    <dgm:pt modelId="{63BCAF34-166B-4B0C-A55F-9164D86B7D24}" type="pres">
      <dgm:prSet presAssocID="{9CAD6996-335A-4387-A1A3-7AA64A5F1438}" presName="compNode" presStyleCnt="0"/>
      <dgm:spPr/>
    </dgm:pt>
    <dgm:pt modelId="{C9EF0232-17E8-43C8-912F-4EC9A0F0D033}" type="pres">
      <dgm:prSet presAssocID="{9CAD6996-335A-4387-A1A3-7AA64A5F143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59AFA212-E492-4611-9231-FEA8DDC91982}" type="pres">
      <dgm:prSet presAssocID="{9CAD6996-335A-4387-A1A3-7AA64A5F1438}" presName="spaceRect" presStyleCnt="0"/>
      <dgm:spPr/>
    </dgm:pt>
    <dgm:pt modelId="{AECC5E2A-03E3-46D1-811A-68AC3CBB0A2C}" type="pres">
      <dgm:prSet presAssocID="{9CAD6996-335A-4387-A1A3-7AA64A5F1438}" presName="textRect" presStyleLbl="revTx" presStyleIdx="1" presStyleCnt="4">
        <dgm:presLayoutVars>
          <dgm:chMax val="1"/>
          <dgm:chPref val="1"/>
        </dgm:presLayoutVars>
      </dgm:prSet>
      <dgm:spPr/>
    </dgm:pt>
    <dgm:pt modelId="{2C6EDCBC-E8BE-4413-9EAC-8AB434EBC1E4}" type="pres">
      <dgm:prSet presAssocID="{A24CAEF9-A8C5-4F22-972B-B7C40C7D9F05}" presName="sibTrans" presStyleCnt="0"/>
      <dgm:spPr/>
    </dgm:pt>
    <dgm:pt modelId="{AD4CA7F5-DB5C-468D-87A0-5F7639B231FC}" type="pres">
      <dgm:prSet presAssocID="{EC4F8D43-4BDA-4C21-8B81-D660891FED51}" presName="compNode" presStyleCnt="0"/>
      <dgm:spPr/>
    </dgm:pt>
    <dgm:pt modelId="{EFA5DCB2-61E2-495E-92AA-048146703E6F}" type="pres">
      <dgm:prSet presAssocID="{EC4F8D43-4BDA-4C21-8B81-D660891FED5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me"/>
        </a:ext>
      </dgm:extLst>
    </dgm:pt>
    <dgm:pt modelId="{DA919A79-FF5C-42FE-A139-A74253B6D35D}" type="pres">
      <dgm:prSet presAssocID="{EC4F8D43-4BDA-4C21-8B81-D660891FED51}" presName="spaceRect" presStyleCnt="0"/>
      <dgm:spPr/>
    </dgm:pt>
    <dgm:pt modelId="{B6FC757E-A78A-47EF-8640-F16D2A49DE81}" type="pres">
      <dgm:prSet presAssocID="{EC4F8D43-4BDA-4C21-8B81-D660891FED51}" presName="textRect" presStyleLbl="revTx" presStyleIdx="2" presStyleCnt="4">
        <dgm:presLayoutVars>
          <dgm:chMax val="1"/>
          <dgm:chPref val="1"/>
        </dgm:presLayoutVars>
      </dgm:prSet>
      <dgm:spPr/>
    </dgm:pt>
    <dgm:pt modelId="{2394D59E-DCB8-4B73-B363-28EBB0CAAAAD}" type="pres">
      <dgm:prSet presAssocID="{ABBC063C-91F3-4CA7-B89A-64345932F446}" presName="sibTrans" presStyleCnt="0"/>
      <dgm:spPr/>
    </dgm:pt>
    <dgm:pt modelId="{1FB0A6C4-1124-4343-AF7B-1EDED3377D6F}" type="pres">
      <dgm:prSet presAssocID="{AEE3483D-E116-46AE-A24E-6D7C91FCA8C0}" presName="compNode" presStyleCnt="0"/>
      <dgm:spPr/>
    </dgm:pt>
    <dgm:pt modelId="{ACE0A8D6-9190-469C-A745-3F8D9A583E08}" type="pres">
      <dgm:prSet presAssocID="{AEE3483D-E116-46AE-A24E-6D7C91FCA8C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tial Sun"/>
        </a:ext>
      </dgm:extLst>
    </dgm:pt>
    <dgm:pt modelId="{A1C7CD45-DAB3-4A1A-A196-D9B679247DC6}" type="pres">
      <dgm:prSet presAssocID="{AEE3483D-E116-46AE-A24E-6D7C91FCA8C0}" presName="spaceRect" presStyleCnt="0"/>
      <dgm:spPr/>
    </dgm:pt>
    <dgm:pt modelId="{00BA4714-D45F-40BB-A7F1-4BC63432E8A6}" type="pres">
      <dgm:prSet presAssocID="{AEE3483D-E116-46AE-A24E-6D7C91FCA8C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183AF11-74C1-49D7-98B3-C366A15700A2}" srcId="{FF0D09CE-D70A-48A6-B625-B69D7E0E6166}" destId="{EC4F8D43-4BDA-4C21-8B81-D660891FED51}" srcOrd="2" destOrd="0" parTransId="{6D9E95E7-AE6B-45B4-A494-F26C2B1E0609}" sibTransId="{ABBC063C-91F3-4CA7-B89A-64345932F446}"/>
    <dgm:cxn modelId="{D29D2431-0594-440E-A91C-1E0758B3C4FD}" type="presOf" srcId="{EC4F8D43-4BDA-4C21-8B81-D660891FED51}" destId="{B6FC757E-A78A-47EF-8640-F16D2A49DE81}" srcOrd="0" destOrd="0" presId="urn:microsoft.com/office/officeart/2018/2/layout/IconLabelList"/>
    <dgm:cxn modelId="{D4B1EE7E-431C-402E-967F-F0B0C5DB93B5}" type="presOf" srcId="{FF0D09CE-D70A-48A6-B625-B69D7E0E6166}" destId="{43B54A0E-DF12-4218-AAD2-C4F7973A5DE2}" srcOrd="0" destOrd="0" presId="urn:microsoft.com/office/officeart/2018/2/layout/IconLabelList"/>
    <dgm:cxn modelId="{984B3082-A717-4B7F-B40B-C7FFB5389B41}" type="presOf" srcId="{39AA00F9-CFD4-4D4E-9092-B14D61D7CE38}" destId="{B1571093-A5F9-469D-8417-8FE160B74569}" srcOrd="0" destOrd="0" presId="urn:microsoft.com/office/officeart/2018/2/layout/IconLabelList"/>
    <dgm:cxn modelId="{30A24AB8-2973-4648-9B0D-C0822B13D366}" type="presOf" srcId="{9CAD6996-335A-4387-A1A3-7AA64A5F1438}" destId="{AECC5E2A-03E3-46D1-811A-68AC3CBB0A2C}" srcOrd="0" destOrd="0" presId="urn:microsoft.com/office/officeart/2018/2/layout/IconLabelList"/>
    <dgm:cxn modelId="{F7C715E3-0E66-4273-9521-E5858A52DDE2}" srcId="{FF0D09CE-D70A-48A6-B625-B69D7E0E6166}" destId="{39AA00F9-CFD4-4D4E-9092-B14D61D7CE38}" srcOrd="0" destOrd="0" parTransId="{EFA41EEC-2936-47D7-8675-4B76364B1C33}" sibTransId="{457F7203-3F5A-40A9-8B2E-DC149EF37973}"/>
    <dgm:cxn modelId="{0FDB83E3-71D1-4811-819A-B3FD2EBCD4F7}" srcId="{FF0D09CE-D70A-48A6-B625-B69D7E0E6166}" destId="{9CAD6996-335A-4387-A1A3-7AA64A5F1438}" srcOrd="1" destOrd="0" parTransId="{EE2FFBE5-B29D-4D2E-91CE-8BE34D52EA91}" sibTransId="{A24CAEF9-A8C5-4F22-972B-B7C40C7D9F05}"/>
    <dgm:cxn modelId="{3AD444F1-E927-4ED3-8176-5C253EEA34E3}" type="presOf" srcId="{AEE3483D-E116-46AE-A24E-6D7C91FCA8C0}" destId="{00BA4714-D45F-40BB-A7F1-4BC63432E8A6}" srcOrd="0" destOrd="0" presId="urn:microsoft.com/office/officeart/2018/2/layout/IconLabelList"/>
    <dgm:cxn modelId="{A3F757FF-446F-4616-969E-429EEC2EE93C}" srcId="{FF0D09CE-D70A-48A6-B625-B69D7E0E6166}" destId="{AEE3483D-E116-46AE-A24E-6D7C91FCA8C0}" srcOrd="3" destOrd="0" parTransId="{0C6ED7C5-E175-42C0-9DE1-42EF20E1A723}" sibTransId="{75267368-CF34-4F27-B0F9-85331C7E1AFC}"/>
    <dgm:cxn modelId="{6BA54CE1-C743-4E1E-8F6B-00EFF92DAF18}" type="presParOf" srcId="{43B54A0E-DF12-4218-AAD2-C4F7973A5DE2}" destId="{457BAA03-21E1-4558-A122-10DE2AD96D3E}" srcOrd="0" destOrd="0" presId="urn:microsoft.com/office/officeart/2018/2/layout/IconLabelList"/>
    <dgm:cxn modelId="{B4F7EEAD-D476-4E2F-B5A0-E3C1C5E699A4}" type="presParOf" srcId="{457BAA03-21E1-4558-A122-10DE2AD96D3E}" destId="{3D658287-082F-427C-8925-CEE38A533AEF}" srcOrd="0" destOrd="0" presId="urn:microsoft.com/office/officeart/2018/2/layout/IconLabelList"/>
    <dgm:cxn modelId="{C8A2EA8A-56E0-49A4-B294-F494FF31712C}" type="presParOf" srcId="{457BAA03-21E1-4558-A122-10DE2AD96D3E}" destId="{27402F54-2D69-4D08-A5E7-96854B65001B}" srcOrd="1" destOrd="0" presId="urn:microsoft.com/office/officeart/2018/2/layout/IconLabelList"/>
    <dgm:cxn modelId="{DA38A71B-BF9A-4FB0-A76E-9446A244D3D9}" type="presParOf" srcId="{457BAA03-21E1-4558-A122-10DE2AD96D3E}" destId="{B1571093-A5F9-469D-8417-8FE160B74569}" srcOrd="2" destOrd="0" presId="urn:microsoft.com/office/officeart/2018/2/layout/IconLabelList"/>
    <dgm:cxn modelId="{360C6ABD-FD52-465F-8199-34CB4A1A0F8F}" type="presParOf" srcId="{43B54A0E-DF12-4218-AAD2-C4F7973A5DE2}" destId="{FA2D3494-1D47-485F-B5CA-3DDE69A5D7EF}" srcOrd="1" destOrd="0" presId="urn:microsoft.com/office/officeart/2018/2/layout/IconLabelList"/>
    <dgm:cxn modelId="{264DDF40-0241-4BFC-B4D5-6E76909FB886}" type="presParOf" srcId="{43B54A0E-DF12-4218-AAD2-C4F7973A5DE2}" destId="{63BCAF34-166B-4B0C-A55F-9164D86B7D24}" srcOrd="2" destOrd="0" presId="urn:microsoft.com/office/officeart/2018/2/layout/IconLabelList"/>
    <dgm:cxn modelId="{11CFBC34-944A-4C74-AEC8-4EE0005387A8}" type="presParOf" srcId="{63BCAF34-166B-4B0C-A55F-9164D86B7D24}" destId="{C9EF0232-17E8-43C8-912F-4EC9A0F0D033}" srcOrd="0" destOrd="0" presId="urn:microsoft.com/office/officeart/2018/2/layout/IconLabelList"/>
    <dgm:cxn modelId="{1EA59686-4E22-410A-BB0F-768C4B0BA66C}" type="presParOf" srcId="{63BCAF34-166B-4B0C-A55F-9164D86B7D24}" destId="{59AFA212-E492-4611-9231-FEA8DDC91982}" srcOrd="1" destOrd="0" presId="urn:microsoft.com/office/officeart/2018/2/layout/IconLabelList"/>
    <dgm:cxn modelId="{9B42AAEA-9C49-438F-A3F2-1FA7FA428C70}" type="presParOf" srcId="{63BCAF34-166B-4B0C-A55F-9164D86B7D24}" destId="{AECC5E2A-03E3-46D1-811A-68AC3CBB0A2C}" srcOrd="2" destOrd="0" presId="urn:microsoft.com/office/officeart/2018/2/layout/IconLabelList"/>
    <dgm:cxn modelId="{480F8684-125E-474B-BABA-717CB1AC3590}" type="presParOf" srcId="{43B54A0E-DF12-4218-AAD2-C4F7973A5DE2}" destId="{2C6EDCBC-E8BE-4413-9EAC-8AB434EBC1E4}" srcOrd="3" destOrd="0" presId="urn:microsoft.com/office/officeart/2018/2/layout/IconLabelList"/>
    <dgm:cxn modelId="{476C2A4A-D689-4B97-A575-5E939FEB4950}" type="presParOf" srcId="{43B54A0E-DF12-4218-AAD2-C4F7973A5DE2}" destId="{AD4CA7F5-DB5C-468D-87A0-5F7639B231FC}" srcOrd="4" destOrd="0" presId="urn:microsoft.com/office/officeart/2018/2/layout/IconLabelList"/>
    <dgm:cxn modelId="{852E8A20-3846-4A1E-82AD-B90A855147E7}" type="presParOf" srcId="{AD4CA7F5-DB5C-468D-87A0-5F7639B231FC}" destId="{EFA5DCB2-61E2-495E-92AA-048146703E6F}" srcOrd="0" destOrd="0" presId="urn:microsoft.com/office/officeart/2018/2/layout/IconLabelList"/>
    <dgm:cxn modelId="{B87D0AA2-7263-4CF7-BC06-23DA1E752A4D}" type="presParOf" srcId="{AD4CA7F5-DB5C-468D-87A0-5F7639B231FC}" destId="{DA919A79-FF5C-42FE-A139-A74253B6D35D}" srcOrd="1" destOrd="0" presId="urn:microsoft.com/office/officeart/2018/2/layout/IconLabelList"/>
    <dgm:cxn modelId="{038C1FE7-4447-4747-8C6B-B560F4696661}" type="presParOf" srcId="{AD4CA7F5-DB5C-468D-87A0-5F7639B231FC}" destId="{B6FC757E-A78A-47EF-8640-F16D2A49DE81}" srcOrd="2" destOrd="0" presId="urn:microsoft.com/office/officeart/2018/2/layout/IconLabelList"/>
    <dgm:cxn modelId="{AD29BD1E-C658-40F4-A620-70932F86BF80}" type="presParOf" srcId="{43B54A0E-DF12-4218-AAD2-C4F7973A5DE2}" destId="{2394D59E-DCB8-4B73-B363-28EBB0CAAAAD}" srcOrd="5" destOrd="0" presId="urn:microsoft.com/office/officeart/2018/2/layout/IconLabelList"/>
    <dgm:cxn modelId="{AA477953-F57D-4ADD-B40C-C405F192DF87}" type="presParOf" srcId="{43B54A0E-DF12-4218-AAD2-C4F7973A5DE2}" destId="{1FB0A6C4-1124-4343-AF7B-1EDED3377D6F}" srcOrd="6" destOrd="0" presId="urn:microsoft.com/office/officeart/2018/2/layout/IconLabelList"/>
    <dgm:cxn modelId="{29EA30EA-0049-4DBA-9539-CA4A234D59DB}" type="presParOf" srcId="{1FB0A6C4-1124-4343-AF7B-1EDED3377D6F}" destId="{ACE0A8D6-9190-469C-A745-3F8D9A583E08}" srcOrd="0" destOrd="0" presId="urn:microsoft.com/office/officeart/2018/2/layout/IconLabelList"/>
    <dgm:cxn modelId="{EBBA7278-99A2-4D54-B08F-7044314CD3F6}" type="presParOf" srcId="{1FB0A6C4-1124-4343-AF7B-1EDED3377D6F}" destId="{A1C7CD45-DAB3-4A1A-A196-D9B679247DC6}" srcOrd="1" destOrd="0" presId="urn:microsoft.com/office/officeart/2018/2/layout/IconLabelList"/>
    <dgm:cxn modelId="{17A69EC8-AE3E-4EAC-B5E0-E5BCBE349173}" type="presParOf" srcId="{1FB0A6C4-1124-4343-AF7B-1EDED3377D6F}" destId="{00BA4714-D45F-40BB-A7F1-4BC63432E8A6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0DB050-35AC-4772-B4C1-59787ADA0CD6}">
      <dsp:nvSpPr>
        <dsp:cNvPr id="0" name=""/>
        <dsp:cNvSpPr/>
      </dsp:nvSpPr>
      <dsp:spPr>
        <a:xfrm>
          <a:off x="0" y="267754"/>
          <a:ext cx="7404497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BEECA9-5344-4ABF-B2A6-B2C4F715D493}">
      <dsp:nvSpPr>
        <dsp:cNvPr id="0" name=""/>
        <dsp:cNvSpPr/>
      </dsp:nvSpPr>
      <dsp:spPr>
        <a:xfrm>
          <a:off x="370224" y="16834"/>
          <a:ext cx="5183147" cy="501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911" tIns="0" rIns="195911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Second year taking Radnor pupils</a:t>
          </a:r>
          <a:endParaRPr lang="en-US" sz="1700" kern="1200"/>
        </a:p>
      </dsp:txBody>
      <dsp:txXfrm>
        <a:off x="394722" y="41332"/>
        <a:ext cx="5134151" cy="452844"/>
      </dsp:txXfrm>
    </dsp:sp>
    <dsp:sp modelId="{36135BBE-54A3-466D-8984-CBE2734036F2}">
      <dsp:nvSpPr>
        <dsp:cNvPr id="0" name=""/>
        <dsp:cNvSpPr/>
      </dsp:nvSpPr>
      <dsp:spPr>
        <a:xfrm>
          <a:off x="0" y="1038874"/>
          <a:ext cx="7404497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2718752"/>
              <a:satOff val="-15871"/>
              <a:lumOff val="-12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9606B0-4A54-4A30-85EA-E9208B855611}">
      <dsp:nvSpPr>
        <dsp:cNvPr id="0" name=""/>
        <dsp:cNvSpPr/>
      </dsp:nvSpPr>
      <dsp:spPr>
        <a:xfrm>
          <a:off x="370224" y="787954"/>
          <a:ext cx="5183147" cy="501840"/>
        </a:xfrm>
        <a:prstGeom prst="roundRect">
          <a:avLst/>
        </a:prstGeom>
        <a:solidFill>
          <a:schemeClr val="accent5">
            <a:hueOff val="2718752"/>
            <a:satOff val="-15871"/>
            <a:lumOff val="-127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911" tIns="0" rIns="195911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Range of activities for schools</a:t>
          </a:r>
        </a:p>
      </dsp:txBody>
      <dsp:txXfrm>
        <a:off x="394722" y="812452"/>
        <a:ext cx="5134151" cy="452844"/>
      </dsp:txXfrm>
    </dsp:sp>
    <dsp:sp modelId="{B0303969-5E18-4332-9086-7B85B0A57C55}">
      <dsp:nvSpPr>
        <dsp:cNvPr id="0" name=""/>
        <dsp:cNvSpPr/>
      </dsp:nvSpPr>
      <dsp:spPr>
        <a:xfrm>
          <a:off x="0" y="1809995"/>
          <a:ext cx="7404497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5437504"/>
              <a:satOff val="-31742"/>
              <a:lumOff val="-2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D46913-4E10-42B6-A422-08E62BC5EF27}">
      <dsp:nvSpPr>
        <dsp:cNvPr id="0" name=""/>
        <dsp:cNvSpPr/>
      </dsp:nvSpPr>
      <dsp:spPr>
        <a:xfrm>
          <a:off x="370224" y="1559074"/>
          <a:ext cx="5183147" cy="501840"/>
        </a:xfrm>
        <a:prstGeom prst="roundRect">
          <a:avLst/>
        </a:prstGeom>
        <a:solidFill>
          <a:schemeClr val="accent5">
            <a:hueOff val="5437504"/>
            <a:satOff val="-31742"/>
            <a:lumOff val="-254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911" tIns="0" rIns="195911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Trained specialist coaches</a:t>
          </a:r>
          <a:endParaRPr lang="en-US" sz="1700" kern="1200"/>
        </a:p>
      </dsp:txBody>
      <dsp:txXfrm>
        <a:off x="394722" y="1583572"/>
        <a:ext cx="5134151" cy="452844"/>
      </dsp:txXfrm>
    </dsp:sp>
    <dsp:sp modelId="{8717187A-5619-4C7B-AF60-60310DB5C157}">
      <dsp:nvSpPr>
        <dsp:cNvPr id="0" name=""/>
        <dsp:cNvSpPr/>
      </dsp:nvSpPr>
      <dsp:spPr>
        <a:xfrm>
          <a:off x="0" y="2581115"/>
          <a:ext cx="7404497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8156256"/>
              <a:satOff val="-47614"/>
              <a:lumOff val="-382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C93AF0-AD91-412A-92CE-A952ACCB380A}">
      <dsp:nvSpPr>
        <dsp:cNvPr id="0" name=""/>
        <dsp:cNvSpPr/>
      </dsp:nvSpPr>
      <dsp:spPr>
        <a:xfrm>
          <a:off x="370224" y="2330195"/>
          <a:ext cx="5183147" cy="501840"/>
        </a:xfrm>
        <a:prstGeom prst="roundRect">
          <a:avLst/>
        </a:prstGeom>
        <a:solidFill>
          <a:schemeClr val="accent5">
            <a:hueOff val="8156256"/>
            <a:satOff val="-47614"/>
            <a:lumOff val="-382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911" tIns="0" rIns="195911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Beautiful setting</a:t>
          </a:r>
          <a:endParaRPr lang="en-US" sz="1700" kern="1200"/>
        </a:p>
      </dsp:txBody>
      <dsp:txXfrm>
        <a:off x="394722" y="2354693"/>
        <a:ext cx="5134151" cy="452844"/>
      </dsp:txXfrm>
    </dsp:sp>
    <dsp:sp modelId="{77C736AD-B215-494F-AF9C-F32993B5DD88}">
      <dsp:nvSpPr>
        <dsp:cNvPr id="0" name=""/>
        <dsp:cNvSpPr/>
      </dsp:nvSpPr>
      <dsp:spPr>
        <a:xfrm>
          <a:off x="0" y="3352235"/>
          <a:ext cx="7404497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10875008"/>
              <a:satOff val="-63485"/>
              <a:lumOff val="-509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4C14B4-F900-448E-B378-ED98C6EBCFD6}">
      <dsp:nvSpPr>
        <dsp:cNvPr id="0" name=""/>
        <dsp:cNvSpPr/>
      </dsp:nvSpPr>
      <dsp:spPr>
        <a:xfrm>
          <a:off x="370224" y="3101315"/>
          <a:ext cx="5183147" cy="501840"/>
        </a:xfrm>
        <a:prstGeom prst="roundRect">
          <a:avLst/>
        </a:prstGeom>
        <a:solidFill>
          <a:schemeClr val="accent5">
            <a:hueOff val="10875008"/>
            <a:satOff val="-63485"/>
            <a:lumOff val="-509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911" tIns="0" rIns="195911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Safe, supervised, and engaging experiences</a:t>
          </a:r>
        </a:p>
      </dsp:txBody>
      <dsp:txXfrm>
        <a:off x="394722" y="3125813"/>
        <a:ext cx="5134151" cy="4528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BB08E4-7E89-4FE8-87C7-7B5D7AB7C2F4}">
      <dsp:nvSpPr>
        <dsp:cNvPr id="0" name=""/>
        <dsp:cNvSpPr/>
      </dsp:nvSpPr>
      <dsp:spPr>
        <a:xfrm>
          <a:off x="952744" y="322073"/>
          <a:ext cx="622529" cy="6225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8FB473-EE82-4070-80D3-A149F71DB166}">
      <dsp:nvSpPr>
        <dsp:cNvPr id="0" name=""/>
        <dsp:cNvSpPr/>
      </dsp:nvSpPr>
      <dsp:spPr>
        <a:xfrm>
          <a:off x="572309" y="1172450"/>
          <a:ext cx="1383398" cy="553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Archery &amp; initiative games</a:t>
          </a:r>
        </a:p>
      </dsp:txBody>
      <dsp:txXfrm>
        <a:off x="572309" y="1172450"/>
        <a:ext cx="1383398" cy="553359"/>
      </dsp:txXfrm>
    </dsp:sp>
    <dsp:sp modelId="{D8B8303D-E59D-434B-86BB-A519CA302854}">
      <dsp:nvSpPr>
        <dsp:cNvPr id="0" name=""/>
        <dsp:cNvSpPr/>
      </dsp:nvSpPr>
      <dsp:spPr>
        <a:xfrm>
          <a:off x="2578237" y="322073"/>
          <a:ext cx="622529" cy="62252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2B2423-5017-44CC-B968-70DAEE2B5ECF}">
      <dsp:nvSpPr>
        <dsp:cNvPr id="0" name=""/>
        <dsp:cNvSpPr/>
      </dsp:nvSpPr>
      <dsp:spPr>
        <a:xfrm>
          <a:off x="2197802" y="1172450"/>
          <a:ext cx="1383398" cy="553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Climbing tower &amp; high ropes</a:t>
          </a:r>
        </a:p>
      </dsp:txBody>
      <dsp:txXfrm>
        <a:off x="2197802" y="1172450"/>
        <a:ext cx="1383398" cy="553359"/>
      </dsp:txXfrm>
    </dsp:sp>
    <dsp:sp modelId="{1612ECB3-A51D-4F90-B3C7-7FD7165AF96A}">
      <dsp:nvSpPr>
        <dsp:cNvPr id="0" name=""/>
        <dsp:cNvSpPr/>
      </dsp:nvSpPr>
      <dsp:spPr>
        <a:xfrm>
          <a:off x="4203730" y="322073"/>
          <a:ext cx="622529" cy="62252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A2A2D5-4EE1-4871-81D6-652F29E0948E}">
      <dsp:nvSpPr>
        <dsp:cNvPr id="0" name=""/>
        <dsp:cNvSpPr/>
      </dsp:nvSpPr>
      <dsp:spPr>
        <a:xfrm>
          <a:off x="3823295" y="1172450"/>
          <a:ext cx="1383398" cy="553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Team games</a:t>
          </a:r>
          <a:endParaRPr lang="en-US" sz="1300" kern="1200"/>
        </a:p>
      </dsp:txBody>
      <dsp:txXfrm>
        <a:off x="3823295" y="1172450"/>
        <a:ext cx="1383398" cy="553359"/>
      </dsp:txXfrm>
    </dsp:sp>
    <dsp:sp modelId="{85CF1E98-3278-4867-8268-6B8C705E22FB}">
      <dsp:nvSpPr>
        <dsp:cNvPr id="0" name=""/>
        <dsp:cNvSpPr/>
      </dsp:nvSpPr>
      <dsp:spPr>
        <a:xfrm>
          <a:off x="5829223" y="322073"/>
          <a:ext cx="622529" cy="62252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ABF23-B3E6-4D51-8DF4-93449CB31972}">
      <dsp:nvSpPr>
        <dsp:cNvPr id="0" name=""/>
        <dsp:cNvSpPr/>
      </dsp:nvSpPr>
      <dsp:spPr>
        <a:xfrm>
          <a:off x="5448789" y="1172450"/>
          <a:ext cx="1383398" cy="553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Coastal walk</a:t>
          </a:r>
          <a:endParaRPr lang="en-US" sz="1300" kern="1200"/>
        </a:p>
      </dsp:txBody>
      <dsp:txXfrm>
        <a:off x="5448789" y="1172450"/>
        <a:ext cx="1383398" cy="553359"/>
      </dsp:txXfrm>
    </dsp:sp>
    <dsp:sp modelId="{3E5A6C09-9749-4CDD-8F23-9E594FBFF09E}">
      <dsp:nvSpPr>
        <dsp:cNvPr id="0" name=""/>
        <dsp:cNvSpPr/>
      </dsp:nvSpPr>
      <dsp:spPr>
        <a:xfrm>
          <a:off x="2578237" y="2071659"/>
          <a:ext cx="622529" cy="62252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F09B07-50CE-4C2E-8E12-EA0085BA87E1}">
      <dsp:nvSpPr>
        <dsp:cNvPr id="0" name=""/>
        <dsp:cNvSpPr/>
      </dsp:nvSpPr>
      <dsp:spPr>
        <a:xfrm>
          <a:off x="2197802" y="2922037"/>
          <a:ext cx="1383398" cy="553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Cinema night</a:t>
          </a:r>
          <a:endParaRPr lang="en-US" sz="1300" kern="1200"/>
        </a:p>
      </dsp:txBody>
      <dsp:txXfrm>
        <a:off x="2197802" y="2922037"/>
        <a:ext cx="1383398" cy="553359"/>
      </dsp:txXfrm>
    </dsp:sp>
    <dsp:sp modelId="{9C694F86-7A48-4F87-998D-6BA3D7695DC1}">
      <dsp:nvSpPr>
        <dsp:cNvPr id="0" name=""/>
        <dsp:cNvSpPr/>
      </dsp:nvSpPr>
      <dsp:spPr>
        <a:xfrm>
          <a:off x="4203730" y="2071659"/>
          <a:ext cx="622529" cy="62252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CD8940-24C6-4561-A9FF-8D9CCD61320F}">
      <dsp:nvSpPr>
        <dsp:cNvPr id="0" name=""/>
        <dsp:cNvSpPr/>
      </dsp:nvSpPr>
      <dsp:spPr>
        <a:xfrm>
          <a:off x="3823295" y="2922037"/>
          <a:ext cx="1383398" cy="553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Woodland adventure (bushcraft)</a:t>
          </a:r>
        </a:p>
      </dsp:txBody>
      <dsp:txXfrm>
        <a:off x="3823295" y="2922037"/>
        <a:ext cx="1383398" cy="5533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658287-082F-427C-8925-CEE38A533AEF}">
      <dsp:nvSpPr>
        <dsp:cNvPr id="0" name=""/>
        <dsp:cNvSpPr/>
      </dsp:nvSpPr>
      <dsp:spPr>
        <a:xfrm>
          <a:off x="453151" y="1081246"/>
          <a:ext cx="735644" cy="73564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571093-A5F9-469D-8417-8FE160B74569}">
      <dsp:nvSpPr>
        <dsp:cNvPr id="0" name=""/>
        <dsp:cNvSpPr/>
      </dsp:nvSpPr>
      <dsp:spPr>
        <a:xfrm>
          <a:off x="3591" y="2062317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3 activity choices over 3 days</a:t>
          </a:r>
        </a:p>
      </dsp:txBody>
      <dsp:txXfrm>
        <a:off x="3591" y="2062317"/>
        <a:ext cx="1634765" cy="653906"/>
      </dsp:txXfrm>
    </dsp:sp>
    <dsp:sp modelId="{C9EF0232-17E8-43C8-912F-4EC9A0F0D033}">
      <dsp:nvSpPr>
        <dsp:cNvPr id="0" name=""/>
        <dsp:cNvSpPr/>
      </dsp:nvSpPr>
      <dsp:spPr>
        <a:xfrm>
          <a:off x="2374001" y="1081246"/>
          <a:ext cx="735644" cy="73564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CC5E2A-03E3-46D1-811A-68AC3CBB0A2C}">
      <dsp:nvSpPr>
        <dsp:cNvPr id="0" name=""/>
        <dsp:cNvSpPr/>
      </dsp:nvSpPr>
      <dsp:spPr>
        <a:xfrm>
          <a:off x="1924440" y="2062317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A</a:t>
          </a:r>
          <a:r>
            <a:rPr lang="en-US" sz="1400" kern="1200"/>
            <a:t>ccommodation setup (48 beds, shared)</a:t>
          </a:r>
        </a:p>
      </dsp:txBody>
      <dsp:txXfrm>
        <a:off x="1924440" y="2062317"/>
        <a:ext cx="1634765" cy="653906"/>
      </dsp:txXfrm>
    </dsp:sp>
    <dsp:sp modelId="{EFA5DCB2-61E2-495E-92AA-048146703E6F}">
      <dsp:nvSpPr>
        <dsp:cNvPr id="0" name=""/>
        <dsp:cNvSpPr/>
      </dsp:nvSpPr>
      <dsp:spPr>
        <a:xfrm>
          <a:off x="4294851" y="1081246"/>
          <a:ext cx="735644" cy="73564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FC757E-A78A-47EF-8640-F16D2A49DE81}">
      <dsp:nvSpPr>
        <dsp:cNvPr id="0" name=""/>
        <dsp:cNvSpPr/>
      </dsp:nvSpPr>
      <dsp:spPr>
        <a:xfrm>
          <a:off x="3845290" y="2062317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Teacher</a:t>
          </a:r>
          <a:r>
            <a:rPr lang="en-GB" sz="1400" kern="1200"/>
            <a:t> accommodation in same building</a:t>
          </a:r>
          <a:endParaRPr lang="en-US" sz="1400" kern="1200"/>
        </a:p>
      </dsp:txBody>
      <dsp:txXfrm>
        <a:off x="3845290" y="2062317"/>
        <a:ext cx="1634765" cy="653906"/>
      </dsp:txXfrm>
    </dsp:sp>
    <dsp:sp modelId="{ACE0A8D6-9190-469C-A745-3F8D9A583E08}">
      <dsp:nvSpPr>
        <dsp:cNvPr id="0" name=""/>
        <dsp:cNvSpPr/>
      </dsp:nvSpPr>
      <dsp:spPr>
        <a:xfrm>
          <a:off x="6215700" y="1081246"/>
          <a:ext cx="735644" cy="73564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BA4714-D45F-40BB-A7F1-4BC63432E8A6}">
      <dsp:nvSpPr>
        <dsp:cNvPr id="0" name=""/>
        <dsp:cNvSpPr/>
      </dsp:nvSpPr>
      <dsp:spPr>
        <a:xfrm>
          <a:off x="5766140" y="2062317"/>
          <a:ext cx="1634765" cy="653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Activities subject to weather (alternatives provided)</a:t>
          </a:r>
        </a:p>
      </dsp:txBody>
      <dsp:txXfrm>
        <a:off x="5766140" y="2062317"/>
        <a:ext cx="1634765" cy="6539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4918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24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0744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640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660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582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396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885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009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068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151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201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4 Residential Wednesday 15</a:t>
            </a:r>
            <a:r>
              <a:rPr lang="en-GB" baseline="30000" dirty="0"/>
              <a:t>th</a:t>
            </a:r>
            <a:r>
              <a:rPr lang="en-GB" dirty="0"/>
              <a:t> – Friday 17</a:t>
            </a:r>
            <a:r>
              <a:rPr lang="en-GB" baseline="30000" dirty="0"/>
              <a:t>th</a:t>
            </a:r>
            <a:r>
              <a:rPr lang="en-GB" dirty="0"/>
              <a:t> April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dirty="0"/>
              <a:t>UWC Atlantic – St Donat’s Castle, Vale of Glamorgan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F8F43-FD2A-72FE-C2F5-81403F91D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AACC1-EE92-63F3-17E3-507F9918EF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993AE1-A511-2856-A4C3-C84CEDA520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04" y="490127"/>
            <a:ext cx="8897592" cy="587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871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</p:spPr>
        <p:txBody>
          <a:bodyPr>
            <a:normAutofit/>
          </a:bodyPr>
          <a:lstStyle/>
          <a:p>
            <a:r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D2D1894-5E41-320D-7C2D-B0AF1ED853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6352366"/>
              </p:ext>
            </p:extLst>
          </p:nvPr>
        </p:nvGraphicFramePr>
        <p:xfrm>
          <a:off x="857250" y="2298530"/>
          <a:ext cx="7404497" cy="3797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</p:spPr>
        <p:txBody>
          <a:bodyPr>
            <a:normAutofit/>
          </a:bodyPr>
          <a:lstStyle/>
          <a:p>
            <a:r>
              <a:t>Activities Offered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A2509F6-E6C1-2C0C-B193-20EBDBED2F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2652742"/>
              </p:ext>
            </p:extLst>
          </p:nvPr>
        </p:nvGraphicFramePr>
        <p:xfrm>
          <a:off x="857250" y="2298530"/>
          <a:ext cx="7404497" cy="3797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</p:spPr>
        <p:txBody>
          <a:bodyPr>
            <a:normAutofit/>
          </a:bodyPr>
          <a:lstStyle/>
          <a:p>
            <a:r>
              <a:t>2-Night Residential Package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400AE2-A2C7-1F39-FCB8-4DF4FB38D4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7802954"/>
              </p:ext>
            </p:extLst>
          </p:nvPr>
        </p:nvGraphicFramePr>
        <p:xfrm>
          <a:off x="857250" y="2298530"/>
          <a:ext cx="7404497" cy="3797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2C59559-9BEF-509A-E155-364FD10FF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57" y="952154"/>
            <a:ext cx="8678486" cy="495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120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5FB514-57AB-A1F4-7E80-0842CABC7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53" y="1378279"/>
            <a:ext cx="8555693" cy="4101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981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88EE87-E1B8-37E4-17A5-CF9CB0172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343" y="574049"/>
            <a:ext cx="5214523" cy="570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4575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86ED91B-A57E-3952-041E-63D3DAF3BA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09058" y="1284514"/>
            <a:ext cx="3201626" cy="4038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B38B0A-6C28-44C5-D022-CD0312B837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00200"/>
            <a:ext cx="3696216" cy="249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550482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13</TotalTime>
  <Words>95</Words>
  <Application>Microsoft Office PowerPoint</Application>
  <PresentationFormat>On-screen Show (4:3)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Corbel</vt:lpstr>
      <vt:lpstr>Basis</vt:lpstr>
      <vt:lpstr>Year 4 Residential Wednesday 15th – Friday 17th April</vt:lpstr>
      <vt:lpstr>PowerPoint Presentation</vt:lpstr>
      <vt:lpstr>Introduction</vt:lpstr>
      <vt:lpstr>Activities Offered</vt:lpstr>
      <vt:lpstr>2-Night Residential Package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Katie Wainwright (Radnor Primary School)</dc:creator>
  <cp:keywords/>
  <dc:description>generated using python-pptx</dc:description>
  <cp:lastModifiedBy>Katie Wainwright (Radnor Primary School)</cp:lastModifiedBy>
  <cp:revision>3</cp:revision>
  <dcterms:created xsi:type="dcterms:W3CDTF">2013-01-27T09:14:16Z</dcterms:created>
  <dcterms:modified xsi:type="dcterms:W3CDTF">2025-09-08T09:12:45Z</dcterms:modified>
  <cp:category/>
</cp:coreProperties>
</file>